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F2C8B-D29C-46D5-B244-9F0A3BA16B24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6E535-4C4D-4788-862F-00013B0BE8AF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37284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F2C8B-D29C-46D5-B244-9F0A3BA16B24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6E535-4C4D-4788-862F-00013B0BE8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97158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F2C8B-D29C-46D5-B244-9F0A3BA16B24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6E535-4C4D-4788-862F-00013B0BE8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81191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F2C8B-D29C-46D5-B244-9F0A3BA16B24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6E535-4C4D-4788-862F-00013B0BE8AF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38277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F2C8B-D29C-46D5-B244-9F0A3BA16B24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6E535-4C4D-4788-862F-00013B0BE8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7012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F2C8B-D29C-46D5-B244-9F0A3BA16B24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6E535-4C4D-4788-862F-00013B0BE8AF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384065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F2C8B-D29C-46D5-B244-9F0A3BA16B24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6E535-4C4D-4788-862F-00013B0BE8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97849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F2C8B-D29C-46D5-B244-9F0A3BA16B24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6E535-4C4D-4788-862F-00013B0BE8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6285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F2C8B-D29C-46D5-B244-9F0A3BA16B24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6E535-4C4D-4788-862F-00013B0BE8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95332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F2C8B-D29C-46D5-B244-9F0A3BA16B24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6E535-4C4D-4788-862F-00013B0BE8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6025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F2C8B-D29C-46D5-B244-9F0A3BA16B24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6E535-4C4D-4788-862F-00013B0BE8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8838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F2C8B-D29C-46D5-B244-9F0A3BA16B24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6E535-4C4D-4788-862F-00013B0BE8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98727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F2C8B-D29C-46D5-B244-9F0A3BA16B24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6E535-4C4D-4788-862F-00013B0BE8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75371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F2C8B-D29C-46D5-B244-9F0A3BA16B24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6E535-4C4D-4788-862F-00013B0BE8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7886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F2C8B-D29C-46D5-B244-9F0A3BA16B24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6E535-4C4D-4788-862F-00013B0BE8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4245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F2C8B-D29C-46D5-B244-9F0A3BA16B24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6E535-4C4D-4788-862F-00013B0BE8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4985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F2C8B-D29C-46D5-B244-9F0A3BA16B24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6E535-4C4D-4788-862F-00013B0BE8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92291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959F2C8B-D29C-46D5-B244-9F0A3BA16B24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96B6E535-4C4D-4788-862F-00013B0BE8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694666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  <p:sldLayoutId id="2147483761" r:id="rId12"/>
    <p:sldLayoutId id="2147483762" r:id="rId13"/>
    <p:sldLayoutId id="2147483763" r:id="rId14"/>
    <p:sldLayoutId id="2147483764" r:id="rId15"/>
    <p:sldLayoutId id="2147483765" r:id="rId16"/>
    <p:sldLayoutId id="2147483766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C83A7AF1-D6BA-0635-95C5-40C6AF9EC0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9714" y="2344121"/>
            <a:ext cx="6260494" cy="2554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61174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2144A19-A498-0103-298B-5067C4FB8443}"/>
              </a:ext>
            </a:extLst>
          </p:cNvPr>
          <p:cNvSpPr txBox="1"/>
          <p:nvPr/>
        </p:nvSpPr>
        <p:spPr>
          <a:xfrm>
            <a:off x="2829509" y="4877191"/>
            <a:ext cx="6106884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sz="4400" dirty="0"/>
              <a:t>– 7 без 3 – это 4.</a:t>
            </a:r>
            <a:endParaRPr lang="ru-RU" dirty="0"/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id="{3B948F8E-2850-009A-81C2-D97A36C1CC78}"/>
              </a:ext>
            </a:extLst>
          </p:cNvPr>
          <p:cNvSpPr/>
          <p:nvPr/>
        </p:nvSpPr>
        <p:spPr>
          <a:xfrm>
            <a:off x="765110" y="1427584"/>
            <a:ext cx="1390261" cy="1418253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4C96A7F-0730-758F-357D-BE8DCF7563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87460" y="1407056"/>
            <a:ext cx="1408298" cy="1438781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37D9E7C-29F3-7366-958A-21500D9EED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19447" y="1440646"/>
            <a:ext cx="1408298" cy="1438781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1FA5660-DCE2-FC1D-012C-237EFBD4A7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32773" y="1397725"/>
            <a:ext cx="1408298" cy="1438781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94AD180B-B01F-C9E1-3849-9087C401E5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6651" y="1422607"/>
            <a:ext cx="1408298" cy="1438781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736F0097-EBBD-5535-2118-B8A5AEF1B3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0982" y="1427584"/>
            <a:ext cx="1408298" cy="1438781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AF5CB631-265A-BF7F-339E-51A3DD615D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5313" y="1427584"/>
            <a:ext cx="1408298" cy="1438781"/>
          </a:xfrm>
          <a:prstGeom prst="rect">
            <a:avLst/>
          </a:prstGeom>
        </p:spPr>
      </p:pic>
      <p:cxnSp>
        <p:nvCxnSpPr>
          <p:cNvPr id="14" name="Прямая соединительная линия 13">
            <a:extLst>
              <a:ext uri="{FF2B5EF4-FFF2-40B4-BE49-F238E27FC236}">
                <a16:creationId xmlns:a16="http://schemas.microsoft.com/office/drawing/2014/main" id="{9F2A4307-E2EC-91FE-6227-352B93287CE1}"/>
              </a:ext>
            </a:extLst>
          </p:cNvPr>
          <p:cNvCxnSpPr/>
          <p:nvPr/>
        </p:nvCxnSpPr>
        <p:spPr>
          <a:xfrm flipH="1">
            <a:off x="10758196" y="485192"/>
            <a:ext cx="858416" cy="3228392"/>
          </a:xfrm>
          <a:prstGeom prst="line">
            <a:avLst/>
          </a:prstGeom>
          <a:ln w="76200">
            <a:solidFill>
              <a:schemeClr val="bg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96213836-C329-2759-DD30-6FC6088117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81800" y="481502"/>
            <a:ext cx="938865" cy="3310415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D381761B-A335-D5B7-4AB1-697AB1AF9C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5678" y="481501"/>
            <a:ext cx="938865" cy="3310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59645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943D3B59-E588-9C7F-C290-DEABDCE7D3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3460" y="1602337"/>
            <a:ext cx="6741168" cy="3296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35178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81CCA922-C3B0-C8CE-4D97-FAFB7657A9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2308" y="1005957"/>
            <a:ext cx="9224567" cy="242304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F96B163-35F7-0AA7-407B-8634B2118BC5}"/>
              </a:ext>
            </a:extLst>
          </p:cNvPr>
          <p:cNvSpPr txBox="1"/>
          <p:nvPr/>
        </p:nvSpPr>
        <p:spPr>
          <a:xfrm>
            <a:off x="3042558" y="4087008"/>
            <a:ext cx="6106884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 и 2 – это 8 </a:t>
            </a:r>
          </a:p>
          <a:p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 без 2 – это 6</a:t>
            </a:r>
          </a:p>
          <a:p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и 6 – это 8</a:t>
            </a:r>
          </a:p>
        </p:txBody>
      </p:sp>
    </p:spTree>
    <p:extLst>
      <p:ext uri="{BB962C8B-B14F-4D97-AF65-F5344CB8AC3E}">
        <p14:creationId xmlns:p14="http://schemas.microsoft.com/office/powerpoint/2010/main" val="11511952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A0CCAE9-B80A-0D07-60CD-591E375029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9345" y="475862"/>
            <a:ext cx="7968244" cy="974174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62F87761-0272-3D8E-8E1B-2C0331FC61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0683" y="1875453"/>
            <a:ext cx="7968244" cy="1070831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4726FABF-D19E-8404-783B-35C64A5DE2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0683" y="3280585"/>
            <a:ext cx="7208464" cy="1412714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1D88C8F2-7BB4-776C-A540-9417574B04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0683" y="5027600"/>
            <a:ext cx="9299469" cy="123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25301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8C475D7F-8199-677D-9AEC-809C7C7CF2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0556" y="1051151"/>
            <a:ext cx="8205401" cy="102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0545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8E2DDAB3-F389-CD62-5669-6D7817B20D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8899" y="2453755"/>
            <a:ext cx="3598117" cy="2387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719539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46</TotalTime>
  <Words>27</Words>
  <Application>Microsoft Office PowerPoint</Application>
  <PresentationFormat>Широкоэкранный</PresentationFormat>
  <Paragraphs>4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Century Gothic</vt:lpstr>
      <vt:lpstr>Wingdings 3</vt:lpstr>
      <vt:lpstr>Сектор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Katya Manisova</dc:creator>
  <cp:lastModifiedBy>Katya Manisova</cp:lastModifiedBy>
  <cp:revision>2</cp:revision>
  <dcterms:created xsi:type="dcterms:W3CDTF">2022-10-03T10:39:16Z</dcterms:created>
  <dcterms:modified xsi:type="dcterms:W3CDTF">2022-11-24T14:57:42Z</dcterms:modified>
</cp:coreProperties>
</file>