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63" r:id="rId3"/>
    <p:sldId id="262" r:id="rId4"/>
    <p:sldId id="258" r:id="rId5"/>
    <p:sldId id="261" r:id="rId6"/>
    <p:sldId id="260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25650-A336-4686-9CBE-472143D3D13D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2A4A6-F5C7-4D93-B339-48ACC3ACD1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441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2A4A6-F5C7-4D93-B339-48ACC3ACD16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D073F9C-C13D-4AD6-86F7-7E90FA8DFCF4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79A9563-C4C8-41B9-BC8E-4EECD6F942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3F9C-C13D-4AD6-86F7-7E90FA8DFCF4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9563-C4C8-41B9-BC8E-4EECD6F94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3F9C-C13D-4AD6-86F7-7E90FA8DFCF4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9563-C4C8-41B9-BC8E-4EECD6F942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3F9C-C13D-4AD6-86F7-7E90FA8DFCF4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9563-C4C8-41B9-BC8E-4EECD6F942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D073F9C-C13D-4AD6-86F7-7E90FA8DFCF4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79A9563-C4C8-41B9-BC8E-4EECD6F942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3F9C-C13D-4AD6-86F7-7E90FA8DFCF4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9563-C4C8-41B9-BC8E-4EECD6F942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3F9C-C13D-4AD6-86F7-7E90FA8DFCF4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9563-C4C8-41B9-BC8E-4EECD6F942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3F9C-C13D-4AD6-86F7-7E90FA8DFCF4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9563-C4C8-41B9-BC8E-4EECD6F942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3F9C-C13D-4AD6-86F7-7E90FA8DFCF4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9563-C4C8-41B9-BC8E-4EECD6F942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3F9C-C13D-4AD6-86F7-7E90FA8DFCF4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9563-C4C8-41B9-BC8E-4EECD6F942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3F9C-C13D-4AD6-86F7-7E90FA8DFCF4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A9563-C4C8-41B9-BC8E-4EECD6F942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D073F9C-C13D-4AD6-86F7-7E90FA8DFCF4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79A9563-C4C8-41B9-BC8E-4EECD6F942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3789040"/>
            <a:ext cx="6858000" cy="9906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ОЛИМПИЙСКИЕ ЧЕМПИОНЫ СТАВРОПОЛЬЯ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Нина Пономарева. Все наши медали начались с нее.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Родилась 27 апреля 1924 года в Свердловске. Училась в Ессентуках.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В 1948 г. поступила в Ставропольский педагогический институт, на спортивный факультет, а затем переехала в Москву и окончила Московский областной педагогический институт (1955 г.).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Заслуженный мастер спорта.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 Олимпийская чемпионка по легкой атлетике: в 1952 году в Хельсинки,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 на ХV Играх завоевала первую в истории советского спорта золотую медаль – 51,42 метра в метании диска.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 «Бронза» – на Олимпиаде 1956 г. в Мельбурне.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 На Играх в Риме, 1960 г. – вторая победа. Чемпионка Европы 1954 года.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Чемпионка СССР 1951-1956, 1958-1959 гг. Рекордсменка мира 1952 г. Награждена орденами Трудового Красного Знамени (1957) и «Знак Почета» (1960).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214554"/>
            <a:ext cx="3168847" cy="24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Юлия Васильевна САФИНА – заслуженный мастер спорта по гандболу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Юлия Васильевна Сафина — заслуженный мастер спорта по гандболу, </a:t>
            </a:r>
            <a:r>
              <a:rPr lang="ru-RU" b="1" dirty="0" smtClean="0"/>
              <a:t>чемпионка Игр XXII Олимпиады в Москве (СССР, 1980г.)</a:t>
            </a:r>
            <a:r>
              <a:rPr lang="ru-RU" dirty="0" smtClean="0"/>
              <a:t>, бронзовый призер чемпионата СССР в составе </a:t>
            </a:r>
            <a:r>
              <a:rPr lang="ru-RU" dirty="0" err="1" smtClean="0"/>
              <a:t>невинномысского</a:t>
            </a:r>
            <a:r>
              <a:rPr lang="ru-RU" dirty="0" smtClean="0"/>
              <a:t> «Азота», награждена орденом Дружбы народов и медалью «За трудовую доблесть».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85860"/>
            <a:ext cx="2714644" cy="484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85727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200" b="1" dirty="0" smtClean="0"/>
              <a:t>ЧЕМЕРКИН Андрей Иванович – российский тяжелоатлет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154644" cy="507036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Заслуженный мастер спорта России</a:t>
            </a:r>
          </a:p>
          <a:p>
            <a:r>
              <a:rPr lang="ru-RU" dirty="0" smtClean="0"/>
              <a:t> Чемпион XXVI Олимпийских игр (1996)</a:t>
            </a:r>
          </a:p>
          <a:p>
            <a:r>
              <a:rPr lang="ru-RU" dirty="0" smtClean="0"/>
              <a:t> Бронзовый призер XХVII Олимпийских игр (2000)</a:t>
            </a:r>
          </a:p>
          <a:p>
            <a:r>
              <a:rPr lang="ru-RU" b="1" dirty="0" smtClean="0"/>
              <a:t> Четырехкратный чемпион мира (1995, 1997-1999)</a:t>
            </a:r>
          </a:p>
          <a:p>
            <a:r>
              <a:rPr lang="ru-RU" dirty="0" smtClean="0"/>
              <a:t> Серебряный призер чемпионата мира (1994)</a:t>
            </a:r>
          </a:p>
          <a:p>
            <a:r>
              <a:rPr lang="ru-RU" dirty="0" smtClean="0"/>
              <a:t> Двукратный бронзовый призер чемпионатов мира (1993, 2001)</a:t>
            </a:r>
          </a:p>
          <a:p>
            <a:r>
              <a:rPr lang="ru-RU" dirty="0" smtClean="0"/>
              <a:t> Двукратный чемпион Европы (1994, 1995)</a:t>
            </a:r>
          </a:p>
          <a:p>
            <a:r>
              <a:rPr lang="ru-RU" dirty="0" smtClean="0"/>
              <a:t> Двукратный серебряный призер чемпионатов Европы (1993, 1998)</a:t>
            </a:r>
          </a:p>
          <a:p>
            <a:r>
              <a:rPr lang="ru-RU" dirty="0" smtClean="0"/>
              <a:t> Установил шесть мировых рекордов</a:t>
            </a:r>
          </a:p>
          <a:p>
            <a:r>
              <a:rPr lang="ru-RU" dirty="0" smtClean="0"/>
              <a:t> Полковник МВД России</a:t>
            </a:r>
          </a:p>
          <a:p>
            <a:endParaRPr lang="ru-RU" dirty="0" smtClean="0"/>
          </a:p>
          <a:p>
            <a:r>
              <a:rPr lang="ru-RU" dirty="0" smtClean="0"/>
              <a:t>Тренер: Владимир Никитович КНИГА, заслуженный тренер России</a:t>
            </a:r>
          </a:p>
          <a:p>
            <a:endParaRPr lang="ru-RU" dirty="0" smtClean="0"/>
          </a:p>
          <a:p>
            <a:r>
              <a:rPr lang="ru-RU" dirty="0" smtClean="0"/>
              <a:t>Государственные награды:</a:t>
            </a:r>
          </a:p>
          <a:p>
            <a:r>
              <a:rPr lang="ru-RU" dirty="0" smtClean="0"/>
              <a:t> Орден Мужества (1996)</a:t>
            </a:r>
          </a:p>
          <a:p>
            <a:r>
              <a:rPr lang="ru-RU" dirty="0" smtClean="0"/>
              <a:t> Медаль «За отвагу» (1997)</a:t>
            </a:r>
            <a:endParaRPr lang="ru-RU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14422"/>
            <a:ext cx="2643206" cy="5018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Лавров – фамилия гандбольная...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Родился 4 июня 1973 г. в Ставрополье, имеет высшее образование. 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Заслуженный мастер спорта (гандбол). 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Чемпион мира (1997). </a:t>
            </a:r>
          </a:p>
          <a:p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Победитель Игр XXVII Олимпиады в Сиднее (2000).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В сборной команде с 1995 года. 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Выступает за ЦСКА, и ФСО профсоюзов "Россия". 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В настоящее время играет за SG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Flensburg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, Германия. Олимпийский чемпион (2000, Сидней). </a:t>
            </a: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2000240"/>
            <a:ext cx="3614734" cy="2765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Ледовое воскрешение Елены Бережной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 smtClean="0">
                <a:latin typeface="Arial" pitchFamily="34" charset="0"/>
                <a:cs typeface="Arial" pitchFamily="34" charset="0"/>
              </a:rPr>
              <a:t>Еле́на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Ви́кторовна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Бережна́я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(род. 11 октября 1977 года, Невинномысск) — российская фигуристка (парное катание).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Заслуженный мастер спорта России (2000), Олимпийская чемпионка (2002).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 1996 выступала в паре с Антоном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Сихарулидзе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за Санкт-Петербург. Тренировалась у Тамары Москвиной. Выступала за «Динамо» Санкт-Петербург.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Депутат Думы Ставропольского края от партии «Справедливая Россия».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73325" y="3683000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357430"/>
            <a:ext cx="2638103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500174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01080" cy="9144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Кирилл </a:t>
            </a:r>
            <a:r>
              <a:rPr lang="ru-RU" sz="2400" b="1" dirty="0" err="1" smtClean="0"/>
              <a:t>Цыбизов</a:t>
            </a:r>
            <a:r>
              <a:rPr lang="ru-RU" sz="2400" b="1" dirty="0" smtClean="0"/>
              <a:t>- победитель XXI </a:t>
            </a:r>
            <a:r>
              <a:rPr lang="ru-RU" sz="2400" b="1" dirty="0" err="1" smtClean="0"/>
              <a:t>Сурдлимпийских</a:t>
            </a:r>
            <a:r>
              <a:rPr lang="ru-RU" sz="2400" b="1" dirty="0" smtClean="0"/>
              <a:t> игр </a:t>
            </a:r>
            <a:endParaRPr lang="ru-RU" sz="2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     </a:t>
            </a:r>
          </a:p>
          <a:p>
            <a:pPr>
              <a:buNone/>
            </a:pPr>
            <a:r>
              <a:rPr lang="ru-RU" sz="1600" dirty="0" smtClean="0"/>
              <a:t>       Кирилл </a:t>
            </a:r>
            <a:r>
              <a:rPr lang="ru-RU" sz="1600" dirty="0" err="1" smtClean="0"/>
              <a:t>Цыбизов</a:t>
            </a:r>
            <a:r>
              <a:rPr lang="ru-RU" sz="1600" dirty="0" smtClean="0"/>
              <a:t> - спортсмен, прославивший Ставрополье на мировой арене, обладатель многочисленных спортивных титулов: </a:t>
            </a:r>
          </a:p>
          <a:p>
            <a:r>
              <a:rPr lang="ru-RU" sz="1600" dirty="0" smtClean="0"/>
              <a:t>Заслуженный мастер спорта России по легкой атлетике (десятиборье), </a:t>
            </a:r>
          </a:p>
          <a:p>
            <a:r>
              <a:rPr lang="ru-RU" sz="1600" dirty="0" smtClean="0"/>
              <a:t>член национальной </a:t>
            </a:r>
            <a:r>
              <a:rPr lang="ru-RU" sz="1600" dirty="0" err="1" smtClean="0"/>
              <a:t>Сурдлимпийской</a:t>
            </a:r>
            <a:r>
              <a:rPr lang="ru-RU" sz="1600" dirty="0" smtClean="0"/>
              <a:t> сборной команды России, </a:t>
            </a:r>
          </a:p>
          <a:p>
            <a:r>
              <a:rPr lang="ru-RU" sz="1600" dirty="0" smtClean="0"/>
              <a:t>6-ти кратный чемпион России, бронзовый призер Европы, </a:t>
            </a:r>
            <a:r>
              <a:rPr lang="ru-RU" sz="1600" dirty="0" err="1" smtClean="0"/>
              <a:t>п</a:t>
            </a:r>
            <a:endParaRPr lang="ru-RU" sz="1600" dirty="0" smtClean="0"/>
          </a:p>
          <a:p>
            <a:r>
              <a:rPr lang="ru-RU" sz="1600" b="1" dirty="0" smtClean="0"/>
              <a:t>победитель XXI </a:t>
            </a:r>
            <a:r>
              <a:rPr lang="ru-RU" sz="1600" b="1" dirty="0" err="1" smtClean="0"/>
              <a:t>Сурдлимпийских</a:t>
            </a:r>
            <a:r>
              <a:rPr lang="ru-RU" sz="1600" b="1" dirty="0" smtClean="0"/>
              <a:t> игр 2009 года в </a:t>
            </a:r>
            <a:r>
              <a:rPr lang="ru-RU" sz="1600" b="1" dirty="0" err="1" smtClean="0"/>
              <a:t>Тайбее</a:t>
            </a:r>
            <a:r>
              <a:rPr lang="ru-RU" sz="1600" b="1" dirty="0" smtClean="0"/>
              <a:t> (Тайвань), </a:t>
            </a:r>
          </a:p>
          <a:p>
            <a:r>
              <a:rPr lang="ru-RU" sz="1600" dirty="0" smtClean="0"/>
              <a:t>рекордсмен России в десятиборье и рекордсмен Европы в семиборье среди слабослышащих спортсменов.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5" y="1285861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000372"/>
            <a:ext cx="2500330" cy="3333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72</TotalTime>
  <Words>522</Words>
  <Application>Microsoft Office PowerPoint</Application>
  <PresentationFormat>Экран (4:3)</PresentationFormat>
  <Paragraphs>54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Начальная</vt:lpstr>
      <vt:lpstr>ОЛИМПИЙСКИЕ ЧЕМПИОНЫ СТАВРОПОЛЬЯ</vt:lpstr>
      <vt:lpstr>Нина Пономарева. Все наши медали начались с нее.</vt:lpstr>
      <vt:lpstr>Юлия Васильевна САФИНА – заслуженный мастер спорта по гандболу</vt:lpstr>
      <vt:lpstr>    ЧЕМЕРКИН Андрей Иванович – российский тяжелоатлет </vt:lpstr>
      <vt:lpstr>Лавров – фамилия гандбольная...</vt:lpstr>
      <vt:lpstr>Ледовое воскрешение Елены Бережной</vt:lpstr>
      <vt:lpstr>Кирилл Цыбизов- победитель XXI Сурдлимпийских игр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ЧЕМПИОНЫ СТАВРОПОЛЬЯ</dc:title>
  <dc:creator>Муслим</dc:creator>
  <cp:lastModifiedBy>Gorobenko</cp:lastModifiedBy>
  <cp:revision>9</cp:revision>
  <dcterms:created xsi:type="dcterms:W3CDTF">2012-04-07T03:03:01Z</dcterms:created>
  <dcterms:modified xsi:type="dcterms:W3CDTF">2022-09-23T08:29:06Z</dcterms:modified>
</cp:coreProperties>
</file>