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64" r:id="rId4"/>
    <p:sldId id="265" r:id="rId5"/>
    <p:sldId id="266" r:id="rId6"/>
    <p:sldId id="260" r:id="rId7"/>
    <p:sldId id="259" r:id="rId8"/>
    <p:sldId id="261" r:id="rId9"/>
    <p:sldId id="257" r:id="rId10"/>
    <p:sldId id="272" r:id="rId11"/>
    <p:sldId id="258" r:id="rId12"/>
    <p:sldId id="267" r:id="rId13"/>
    <p:sldId id="268" r:id="rId14"/>
    <p:sldId id="273" r:id="rId15"/>
    <p:sldId id="277" r:id="rId16"/>
    <p:sldId id="274" r:id="rId17"/>
    <p:sldId id="270" r:id="rId18"/>
    <p:sldId id="276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1935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>
        <p:guide pos="1935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5F421-58F0-49AD-BEEF-47EB926E2DA9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AB0A5-542D-444F-99B8-964C5FD0F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379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5F421-58F0-49AD-BEEF-47EB926E2DA9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AB0A5-542D-444F-99B8-964C5FD0F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2385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5F421-58F0-49AD-BEEF-47EB926E2DA9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AB0A5-542D-444F-99B8-964C5FD0F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3630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5F421-58F0-49AD-BEEF-47EB926E2DA9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AB0A5-542D-444F-99B8-964C5FD0F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505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5F421-58F0-49AD-BEEF-47EB926E2DA9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AB0A5-542D-444F-99B8-964C5FD0F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949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5F421-58F0-49AD-BEEF-47EB926E2DA9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AB0A5-542D-444F-99B8-964C5FD0F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318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5F421-58F0-49AD-BEEF-47EB926E2DA9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AB0A5-542D-444F-99B8-964C5FD0F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556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5F421-58F0-49AD-BEEF-47EB926E2DA9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AB0A5-542D-444F-99B8-964C5FD0F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92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5F421-58F0-49AD-BEEF-47EB926E2DA9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AB0A5-542D-444F-99B8-964C5FD0F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79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5F421-58F0-49AD-BEEF-47EB926E2DA9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AB0A5-542D-444F-99B8-964C5FD0F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725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5F421-58F0-49AD-BEEF-47EB926E2DA9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AB0A5-542D-444F-99B8-964C5FD0F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023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C5F421-58F0-49AD-BEEF-47EB926E2DA9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CAB0A5-542D-444F-99B8-964C5FD0F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876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37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Проверьте себя. </a:t>
            </a:r>
            <a:endParaRPr lang="ru-RU" sz="6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Откройте </a:t>
            </a:r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учебники на стр. 87 и проверьте свой предположения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5797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соседа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914400" lvl="1" indent="-457200">
              <a:buFont typeface="+mj-lt"/>
              <a:buAutoNum type="arabicParenR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перед положительной дробью поставить знак «минус», то получится отрицательная дробь.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(+)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+mj-lt"/>
              <a:buAutoNum type="arabicParenR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Дробные числа, отличающиеся только знаком, называются противоположными.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(+)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+mj-lt"/>
              <a:buAutoNum type="arabicParenR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двух противоположных дробей больше та, перед которой стоит знак «минус»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(-)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+mj-lt"/>
              <a:buAutoNum type="arabicParenR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Отрицательные дроби располагаются на координатной оси слева от нуля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+mj-lt"/>
              <a:buAutoNum type="arabicParenR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Нуль противоположен самому </a:t>
            </a:r>
            <a:r>
              <a:rPr 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себе </a:t>
            </a:r>
            <a:r>
              <a:rPr lang="ru-RU" sz="32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sz="32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0659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Физкультминутка</a:t>
            </a:r>
            <a:b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Верно-правая рука вверх, неверно-левая рука вверх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68582" y="1776922"/>
            <a:ext cx="8492836" cy="5015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015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pPr marL="514350" indent="-514350">
                  <a:buFont typeface="+mj-lt"/>
                  <a:buAutoNum type="arabicParenR"/>
                </a:pPr>
                <a:r>
                  <a:rPr lang="ru-RU" sz="2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Начертите координатную ось. Единичный отрезок 5 см. 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ru-RU" sz="2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Отметьте на чертеже точку А 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600" b="1" i="1"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ru-RU" sz="2600" b="1" i="1">
                            <a:latin typeface="Cambria Math" panose="020405030504060302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2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и точку А</a:t>
                </a:r>
                <a:r>
                  <a:rPr lang="ru-RU" sz="2600" b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</a:t>
                </a:r>
                <a:r>
                  <a:rPr lang="ru-RU" sz="2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 противоположной координатой. 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ru-RU" sz="2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Какая из двух дробей отрицательная? Почему? 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ru-RU" sz="2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Запишите, чему равен модуль отрицательной дроби, положительной дроби. 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ru-RU" sz="2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Какой вывод мы можем сделать?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ru-RU" sz="2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Отметьте на координатной оси точку В (</a:t>
                </a:r>
                <a14:m>
                  <m:oMath xmlns:m="http://schemas.openxmlformats.org/officeDocument/2006/math">
                    <m:r>
                      <a:rPr lang="ru-RU" sz="2600" b="1" i="1">
                        <a:latin typeface="Cambria Math" panose="02040503050406030204" pitchFamily="18" charset="0"/>
                      </a:rPr>
                      <m:t>− </m:t>
                    </m:r>
                    <m:f>
                      <m:fPr>
                        <m:ctrlPr>
                          <a:rPr lang="ru-RU" sz="2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600" b="1" i="1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ru-RU" sz="2600" b="1" i="1">
                            <a:latin typeface="Cambria Math" panose="020405030504060302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2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) 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ru-RU" sz="2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Где располагается данная точка? Почему?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ru-RU" sz="2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Запишите эту дробь ниже. 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ru-RU" sz="2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Почему мы говорим, что эта дробь отрицательная? 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ru-RU" sz="2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Может ли знак «минус» быть в другом месте? Где? Запишите. 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ru-RU" sz="2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Эти равенства верны? 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38" t="-2941" r="-81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00389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Учебник:  </a:t>
            </a:r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стр. 89 </a:t>
            </a:r>
            <a:endParaRPr lang="ru-RU" sz="7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442 (</a:t>
            </a:r>
            <a:r>
              <a:rPr lang="ru-RU" sz="7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д,ж,и</a:t>
            </a: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</a:p>
          <a:p>
            <a:pPr marL="0" indent="0">
              <a:buNone/>
            </a:pP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443 </a:t>
            </a:r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(1, 3 столб</a:t>
            </a:r>
            <a:r>
              <a:rPr lang="ru-RU" sz="7200" b="1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7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445, 446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723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5932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 rotWithShape="1">
          <a:blip r:embed="rId2"/>
          <a:srcRect l="30074" t="24701" r="51900" b="52235"/>
          <a:stretch/>
        </p:blipFill>
        <p:spPr bwMode="auto">
          <a:xfrm>
            <a:off x="249382" y="166255"/>
            <a:ext cx="10778836" cy="65116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162796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93273"/>
            <a:ext cx="10515600" cy="458369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Прочитать и осмыслить     п.3.1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435-441 (устно), </a:t>
            </a:r>
          </a:p>
          <a:p>
            <a:pPr marL="0" indent="0">
              <a:buNone/>
            </a:pPr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442 (е, з, к), 443 (2,4 столб.), 444(б)</a:t>
            </a:r>
            <a:endParaRPr lang="ru-R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691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496" y="1555305"/>
            <a:ext cx="1683413" cy="1791953"/>
          </a:xfrm>
          <a:prstGeom prst="rect">
            <a:avLst/>
          </a:prstGeom>
          <a:noFill/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440" y="3228110"/>
            <a:ext cx="1932305" cy="1662546"/>
          </a:xfrm>
          <a:prstGeom prst="rect">
            <a:avLst/>
          </a:prstGeom>
          <a:noFill/>
        </p:spPr>
      </p:pic>
      <p:pic>
        <p:nvPicPr>
          <p:cNvPr id="6" name="Рисунок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496" y="5003828"/>
            <a:ext cx="1655618" cy="173401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694596" y="1964974"/>
            <a:ext cx="446304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все понял (а)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694596" y="2734415"/>
            <a:ext cx="708424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Понял(а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но еще нужно потренироваться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588327" y="5517079"/>
            <a:ext cx="628996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Я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ничего не понял(а)</a:t>
            </a:r>
          </a:p>
        </p:txBody>
      </p:sp>
    </p:spTree>
    <p:extLst>
      <p:ext uri="{BB962C8B-B14F-4D97-AF65-F5344CB8AC3E}">
        <p14:creationId xmlns:p14="http://schemas.microsoft.com/office/powerpoint/2010/main" val="109038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fontAlgn="base">
              <a:buNone/>
            </a:pPr>
            <a:r>
              <a:rPr lang="ru-RU" sz="7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sz="7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слышу – я забываю, </a:t>
            </a:r>
            <a:br>
              <a:rPr lang="ru-RU" sz="7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вижу – я запоминаю, </a:t>
            </a:r>
            <a:br>
              <a:rPr lang="ru-RU" sz="7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делаю – я усваиваю</a:t>
            </a:r>
            <a:r>
              <a:rPr lang="ru-RU" sz="7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fontAlgn="base">
              <a:buNone/>
            </a:pP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0" fontAlgn="base" hangingPunct="0">
              <a:buNone/>
            </a:pPr>
            <a:r>
              <a:rPr lang="ru-RU" sz="7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7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Китайская мудрость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530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92582"/>
          </a:xfrm>
        </p:spPr>
        <p:txBody>
          <a:bodyPr>
            <a:noAutofit/>
          </a:bodyPr>
          <a:lstStyle/>
          <a:p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Устная разминка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981200"/>
            <a:ext cx="9144000" cy="3276600"/>
          </a:xfrm>
        </p:spPr>
        <p:txBody>
          <a:bodyPr>
            <a:normAutofit fontScale="92500"/>
          </a:bodyPr>
          <a:lstStyle/>
          <a:p>
            <a:pPr marL="514350" indent="-514350" algn="l">
              <a:buFont typeface="+mj-lt"/>
              <a:buAutoNum type="arabicParenR"/>
            </a:pPr>
            <a:r>
              <a:rPr lang="ru-RU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целые числа называют положительными</a:t>
            </a:r>
            <a:r>
              <a:rPr lang="ru-RU" alt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514350" indent="-514350" algn="l">
              <a:buFont typeface="+mj-lt"/>
              <a:buAutoNum type="arabicParenR"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Какие целые числа называют отрицательными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514350" indent="-514350" algn="l">
              <a:buFont typeface="+mj-lt"/>
              <a:buAutoNum type="arabicParenR"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Что называют модулем числа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514350" indent="-514350" algn="l">
              <a:buFont typeface="+mj-lt"/>
              <a:buAutoNum type="arabicParenR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сложить два отрицательных числа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514350" indent="-514350" algn="l">
              <a:buFont typeface="+mj-lt"/>
              <a:buAutoNum type="arabicParenR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сложить два числа разного знака?</a:t>
            </a:r>
          </a:p>
          <a:p>
            <a:pPr marL="457200" indent="-457200">
              <a:buFont typeface="+mj-lt"/>
              <a:buAutoNum type="arabicParenR"/>
            </a:pPr>
            <a:endParaRPr lang="ru-RU" b="1" dirty="0" smtClean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alt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5383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Вычисли устно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|-3|+|-11|=   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|-18|-|-13|=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-22+(-11)=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-25+15=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44+(-60)=</a:t>
            </a:r>
          </a:p>
          <a:p>
            <a:pPr marL="0" indent="0">
              <a:buNone/>
            </a:pP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2154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соседа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|-3|+|-11|= 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3+11=14</a:t>
            </a:r>
            <a:endParaRPr lang="en-US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|-18|-|-13</a:t>
            </a:r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|=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18-13=5</a:t>
            </a:r>
            <a:endParaRPr lang="en-US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-22+(-11</a:t>
            </a:r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)=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-33</a:t>
            </a:r>
            <a:endParaRPr lang="en-US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-25+15</a:t>
            </a:r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-10</a:t>
            </a:r>
            <a:endParaRPr lang="en-US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44+(-60</a:t>
            </a:r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)=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-16</a:t>
            </a:r>
            <a:endParaRPr lang="en-US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610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pic>
        <p:nvPicPr>
          <p:cNvPr id="1026" name="Picture 2" descr="https://prezentacii.org/upload/cloud/19/03/136495/images/screen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520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1877" y="1911927"/>
            <a:ext cx="11327769" cy="3934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7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b="1" dirty="0" smtClean="0"/>
              <a:t/>
            </a:r>
            <a:br>
              <a:rPr lang="ru-RU" sz="8000" b="1" dirty="0" smtClean="0"/>
            </a:b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49382"/>
            <a:ext cx="10515600" cy="59275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29.11.2022</a:t>
            </a:r>
          </a:p>
          <a:p>
            <a:pPr marL="0" indent="0" algn="ctr">
              <a:buNone/>
            </a:pP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Классная работа</a:t>
            </a:r>
          </a:p>
          <a:p>
            <a:pPr marL="0" indent="0" algn="ctr">
              <a:buNone/>
            </a:pP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Отрицательные </a:t>
            </a:r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дроби</a:t>
            </a:r>
            <a:b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1622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Ответь      (верно)или     (неверно) 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Если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положительной дробью поставить знак «минус», то получится отрицательная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дробь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Дробные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числа, отличающиеся только знаком, называются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противоположными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Из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двух противоположных дробей больше та, перед которой стоит знак «минус» </a:t>
            </a:r>
          </a:p>
          <a:p>
            <a:pPr marL="457200" lvl="1" indent="0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Отрицательные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дроби располагаются на координатной оси слева от нуля </a:t>
            </a:r>
          </a:p>
          <a:p>
            <a:pPr marL="457200" lvl="1" indent="0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5) Нуль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противоположен самому себе 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3611" y="809741"/>
            <a:ext cx="498763" cy="513861"/>
          </a:xfrm>
          <a:prstGeom prst="rect">
            <a:avLst/>
          </a:prstGeom>
          <a:noFill/>
        </p:spPr>
      </p:pic>
      <p:pic>
        <p:nvPicPr>
          <p:cNvPr id="5" name="Рисунок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1663" y="763602"/>
            <a:ext cx="649287" cy="5430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71985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317</Words>
  <Application>Microsoft Office PowerPoint</Application>
  <PresentationFormat>Широкоэкранный</PresentationFormat>
  <Paragraphs>69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Cambria Math</vt:lpstr>
      <vt:lpstr>Times New Roman</vt:lpstr>
      <vt:lpstr>Тема Office</vt:lpstr>
      <vt:lpstr>Презентация PowerPoint</vt:lpstr>
      <vt:lpstr>Презентация PowerPoint</vt:lpstr>
      <vt:lpstr>Устная разминка</vt:lpstr>
      <vt:lpstr>Вычисли устно</vt:lpstr>
      <vt:lpstr>Проверь соседа</vt:lpstr>
      <vt:lpstr>Презентация PowerPoint</vt:lpstr>
      <vt:lpstr>Презентация PowerPoint</vt:lpstr>
      <vt:lpstr> </vt:lpstr>
      <vt:lpstr>Ответь      (верно)или     (неверно)  </vt:lpstr>
      <vt:lpstr>Презентация PowerPoint</vt:lpstr>
      <vt:lpstr>Проверь соседа</vt:lpstr>
      <vt:lpstr>Физкультминутка Верно-правая рука вверх, неверно-левая рука вверх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Лицей 145</dc:creator>
  <cp:lastModifiedBy>Лицей 145</cp:lastModifiedBy>
  <cp:revision>49</cp:revision>
  <cp:lastPrinted>2022-11-22T11:18:19Z</cp:lastPrinted>
  <dcterms:created xsi:type="dcterms:W3CDTF">2022-11-22T07:07:54Z</dcterms:created>
  <dcterms:modified xsi:type="dcterms:W3CDTF">2022-11-24T06:29:53Z</dcterms:modified>
</cp:coreProperties>
</file>