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5" r:id="rId2"/>
    <p:sldId id="301" r:id="rId3"/>
    <p:sldId id="302" r:id="rId4"/>
    <p:sldId id="303" r:id="rId5"/>
    <p:sldId id="30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C51F"/>
    <a:srgbClr val="E7E21E"/>
    <a:srgbClr val="9927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8BF926-F86F-40F9-A022-697BAAF8813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1196753"/>
            <a:ext cx="63367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/>
              <a:t>БУКЛЕТЫ  ПО ПРАВИЛАМ  </a:t>
            </a:r>
            <a:r>
              <a:rPr lang="ru-RU" sz="6600" b="1" smtClean="0"/>
              <a:t>ДОРОЖНОГО  </a:t>
            </a:r>
            <a:r>
              <a:rPr lang="ru-RU" sz="6600" b="1" smtClean="0"/>
              <a:t>ДВИЖЕНИЯ.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myslide.ru/documents_2/1b7b35cc847b0987a8e36eae8b6c846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640960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s://myslide.ru/documents_2/1b7b35cc847b0987a8e36eae8b6c8468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12427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myslide.ru/documents_2/1b7b35cc847b0987a8e36eae8b6c8468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99288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myslide.ru/documents_2/1b7b35cc847b0987a8e36eae8b6c8468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89248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6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antonina7800@yandex.ru</cp:lastModifiedBy>
  <cp:revision>61</cp:revision>
  <dcterms:created xsi:type="dcterms:W3CDTF">2019-11-16T14:50:34Z</dcterms:created>
  <dcterms:modified xsi:type="dcterms:W3CDTF">2022-11-24T08:49:19Z</dcterms:modified>
</cp:coreProperties>
</file>