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F7D1-4E1E-4501-97EB-9D55D94338C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1CB4-BA6A-4EC5-AAD3-D2470E70E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040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F7D1-4E1E-4501-97EB-9D55D94338C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1CB4-BA6A-4EC5-AAD3-D2470E70E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654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F7D1-4E1E-4501-97EB-9D55D94338C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1CB4-BA6A-4EC5-AAD3-D2470E70E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216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F7D1-4E1E-4501-97EB-9D55D94338C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1CB4-BA6A-4EC5-AAD3-D2470E70E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49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F7D1-4E1E-4501-97EB-9D55D94338C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1CB4-BA6A-4EC5-AAD3-D2470E70E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73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F7D1-4E1E-4501-97EB-9D55D94338C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1CB4-BA6A-4EC5-AAD3-D2470E70E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878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F7D1-4E1E-4501-97EB-9D55D94338C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1CB4-BA6A-4EC5-AAD3-D2470E70E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423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F7D1-4E1E-4501-97EB-9D55D94338C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1CB4-BA6A-4EC5-AAD3-D2470E70E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110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F7D1-4E1E-4501-97EB-9D55D94338C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1CB4-BA6A-4EC5-AAD3-D2470E70E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924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F7D1-4E1E-4501-97EB-9D55D94338C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1CB4-BA6A-4EC5-AAD3-D2470E70E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039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F7D1-4E1E-4501-97EB-9D55D94338C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D1CB4-BA6A-4EC5-AAD3-D2470E70E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71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DF7D1-4E1E-4501-97EB-9D55D94338CE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D1CB4-BA6A-4EC5-AAD3-D2470E70E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86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5850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9894" y="1625941"/>
            <a:ext cx="6952211" cy="3075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400" b="1" dirty="0">
                <a:solidFill>
                  <a:srgbClr val="00B0F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 для детей среднего дошкольного возраста </a:t>
            </a:r>
            <a:endParaRPr lang="ru-RU" sz="2400" b="1" dirty="0" smtClean="0">
              <a:solidFill>
                <a:srgbClr val="00B0F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400" b="1" dirty="0" smtClean="0">
                <a:solidFill>
                  <a:srgbClr val="00B0F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00B0F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Пусть всегда будут здоровыми зубки</a:t>
            </a:r>
            <a:r>
              <a:rPr lang="ru-RU" sz="2400" b="1" dirty="0" smtClean="0">
                <a:solidFill>
                  <a:srgbClr val="00B0F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/>
              <a:t> </a:t>
            </a:r>
            <a:endParaRPr lang="ru-RU" dirty="0" smtClean="0"/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dirty="0"/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dirty="0" smtClean="0"/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dirty="0"/>
              <a:t> </a:t>
            </a:r>
            <a:r>
              <a:rPr lang="ru-RU" dirty="0" smtClean="0"/>
              <a:t>         воспитатель: </a:t>
            </a:r>
            <a:r>
              <a:rPr lang="ru-RU" dirty="0" err="1"/>
              <a:t>Игонькина</a:t>
            </a:r>
            <a:r>
              <a:rPr lang="ru-RU" dirty="0"/>
              <a:t> </a:t>
            </a:r>
            <a:r>
              <a:rPr lang="ru-RU" dirty="0" smtClean="0"/>
              <a:t> Ирина Николаевна</a:t>
            </a:r>
            <a:endParaRPr lang="ru-RU" dirty="0"/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2400" dirty="0">
              <a:solidFill>
                <a:srgbClr val="00B0F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4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2"/>
    </mc:Choice>
    <mc:Fallback xmlns="">
      <p:transition spd="slow" advTm="116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58502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346" y="75180"/>
            <a:ext cx="6017137" cy="31691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756"/>
          <a:stretch/>
        </p:blipFill>
        <p:spPr>
          <a:xfrm>
            <a:off x="8651695" y="858555"/>
            <a:ext cx="3507109" cy="29152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8166" y="3505978"/>
            <a:ext cx="5658416" cy="316348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326582" y="5342920"/>
            <a:ext cx="4013193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875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Дидактическая игра «Волшебный мешочек» предметы индивидуального пользования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55410" y="354330"/>
            <a:ext cx="19960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latin typeface="Times New Roman" panose="02020603050405020304" pitchFamily="18" charset="0"/>
                <a:ea typeface="Calibri" panose="020F0502020204030204" pitchFamily="34" charset="0"/>
              </a:rPr>
              <a:t>Дидактическая игра «Чистим зубки».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428" y="3955711"/>
            <a:ext cx="31848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Игра на развитие мелкой моторики рук «Как зубки растут»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225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718"/>
    </mc:Choice>
    <mc:Fallback xmlns="">
      <p:transition advTm="67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5850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45673" y="61515"/>
            <a:ext cx="926869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ЭКСПЕРИМЕНТАЛЬНАЯ ДЕЯТЕЛЬНОСТЬ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“Влияние кислоты на зубную эмаль”: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Яичная скорлупа, как и зубная эмаль, состоит из кальция. Поэтому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эксперимента мы берем яичную скорлупу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банку с растров уксусной кислоты (9%) мы положили яичную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скорлупу. Через сутки, через неделю проверили содержимое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банке РЕЗУЛЬТАТ ЭКСПЕРИМЕНТА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Яичная скорлупа через сутки покрылась пузырями, местами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скорлупа раскрошилась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неделю яичная скорлупа стала хрупкой. Она потеряла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первоначальную форму. Раскрошилась ещё больше, так как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уксусная кислота стала вытеснять Са2+ (кальций) из состава яичной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скорлупы, делая её хрупкой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детям, что уксус растворяет минералы, содержащиеся в яичной скорлупе (а именно они придают скорлупе прочность). Примерно так же действует на эмаль наших зубов кислота, выделяемая бактериями в ротовой полости. Так что для маленьких упрямцев, не желающих чистить зубки, этот опыт будет очень показательным.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23" y="4499141"/>
            <a:ext cx="2963102" cy="2222327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575" y="4378664"/>
            <a:ext cx="3614873" cy="23428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4735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530"/>
    </mc:Choice>
    <mc:Fallback xmlns="">
      <p:transition advTm="125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-</a:t>
            </a:r>
            <a:endParaRPr lang="ru-RU" dirty="0"/>
          </a:p>
        </p:txBody>
      </p:sp>
      <p:pic>
        <p:nvPicPr>
          <p:cNvPr id="23" name="Объект 2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3032881" y="2680238"/>
            <a:ext cx="66046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373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4214"/>
    </mc:Choice>
    <mc:Fallback xmlns="">
      <p:transition advTm="34214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3754" objId="24"/>
        <p14:stopEvt time="34214" objId="2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530917" y="3836765"/>
          <a:ext cx="5130165" cy="3290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1625">
                  <a:extLst>
                    <a:ext uri="{9D8B030D-6E8A-4147-A177-3AD203B41FA5}">
                      <a16:colId xmlns:a16="http://schemas.microsoft.com/office/drawing/2014/main" val="2169947701"/>
                    </a:ext>
                  </a:extLst>
                </a:gridCol>
                <a:gridCol w="3558540">
                  <a:extLst>
                    <a:ext uri="{9D8B030D-6E8A-4147-A177-3AD203B41FA5}">
                      <a16:colId xmlns:a16="http://schemas.microsoft.com/office/drawing/2014/main" val="35450445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200">
                          <a:effectLst/>
                        </a:rPr>
                        <a:t>Цель проекта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66675" marB="666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200" dirty="0">
                          <a:effectLst/>
                        </a:rPr>
                        <a:t>прививать привычку к здоровому образу жизни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66675" marB="66675" anchor="ctr"/>
                </a:tc>
                <a:extLst>
                  <a:ext uri="{0D108BD9-81ED-4DB2-BD59-A6C34878D82A}">
                    <a16:rowId xmlns:a16="http://schemas.microsoft.com/office/drawing/2014/main" val="1136871113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296"/>
            <a:ext cx="1226442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471595" y="892962"/>
            <a:ext cx="538643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Цель </a:t>
            </a:r>
            <a:r>
              <a:rPr lang="ru-RU" b="1" dirty="0" smtClean="0">
                <a:solidFill>
                  <a:srgbClr val="002060"/>
                </a:solidFill>
              </a:rPr>
              <a:t>проекта</a:t>
            </a:r>
            <a:r>
              <a:rPr lang="ru-RU" dirty="0" smtClean="0">
                <a:solidFill>
                  <a:srgbClr val="002060"/>
                </a:solidFill>
              </a:rPr>
              <a:t>: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прививать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привычку к здоровому образу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жизни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Задачи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формировать у детей представление о здоровье зубов и полезных продуктах питания.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 развивать основные навыки личной гигиены, гигиены питания, самообслуживания;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 приучать детей следить за своими зубами и осознавать ответственность за свое здоровье.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 обучать воспитанников культурно-гигиеническим навыкам, учить правильно, использовать предметы личной гигиены (путем обыгрывания ситуаций, инсценировок и проведения бесед).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683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395"/>
    </mc:Choice>
    <mc:Fallback xmlns="">
      <p:transition advTm="639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2826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8000" y="768272"/>
            <a:ext cx="6096000" cy="532145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>
              <a:lnSpc>
                <a:spcPct val="107000"/>
              </a:lnSpc>
              <a:spcAft>
                <a:spcPts val="1875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педагогов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внедрение оздоровительных технологий по формированию здорового образа жизни у дошкольников; создание предметно развивающей среды, обеспечивающей эффективность оздоровительной работы; использование разнообразных форм взаимодействия с родителями с целью повышения уровня знаний по проблеме укрепления и сохранения здоровья детей. </a:t>
            </a:r>
            <a:endParaRPr lang="ru-RU" sz="16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1875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родителей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стимулировать родителей отказаться от покупки вредных продуктов (чипсы, кола, сухарики и др.) для своих детей.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повысить уровень знаний родителей по проблеме укрепления и сохранения здоровья детей, в частности по уходу за полостью рта детей; укрепить сотрудничество между родителями и детским садом.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1875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69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044"/>
    </mc:Choice>
    <mc:Fallback xmlns="">
      <p:transition advTm="704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78455" y="671463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проекта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определилась высокой распространенностью детских стоматологических заболеваний. Разрабатывая проект, я учитывала особенности состояния здоровья детей вообще и здоровья зубов в частности, а также уровень развития гигиенических навыков ухода за зубами детей в группе, наличие мотивации к здоровому образу жизни в их семье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Учитывая, всю серьезность вопроса профилактики кариеса мы совместно с детьми и родителями разработали и реализовали проект «Пусть всегда будут здоровыми зубки» с целью узнать, почему болят зубы?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50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88"/>
    </mc:Choice>
    <mc:Fallback xmlns="">
      <p:transition advTm="1008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2826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7508" y="1107877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первом этапе изучила литературу; собрала интернет ресурсы; провела анкетирование среди родителей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Ответы родителей на вопросы анкеты были учтены при планировании мероприятий с детьми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втором этапе определила организационные формы работы с детьми (занятия, беседы, игровые ситуации), наглядную информацию разместила в родительском уголке.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77"/>
    </mc:Choice>
    <mc:Fallback xmlns="">
      <p:transition advTm="4077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51" y="0"/>
            <a:ext cx="12258502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651"/>
          <a:stretch/>
        </p:blipFill>
        <p:spPr>
          <a:xfrm>
            <a:off x="235391" y="0"/>
            <a:ext cx="3802455" cy="41622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8524071" y="643817"/>
            <a:ext cx="3100580" cy="32954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822"/>
          <a:stretch/>
        </p:blipFill>
        <p:spPr>
          <a:xfrm>
            <a:off x="4575374" y="108642"/>
            <a:ext cx="3317864" cy="590285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51147" y="5668971"/>
            <a:ext cx="3255215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875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Беседа с детьми на тему «Зубы — самые твердые части тела »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046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359"/>
    </mc:Choice>
    <mc:Fallback xmlns="">
      <p:transition advTm="53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58502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03" r="-4536"/>
          <a:stretch/>
        </p:blipFill>
        <p:spPr>
          <a:xfrm>
            <a:off x="1524000" y="636006"/>
            <a:ext cx="3372184" cy="5260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7347" y="536421"/>
            <a:ext cx="5462257" cy="443393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54138" y="5469775"/>
            <a:ext cx="653380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Встреча с медработником .Беседа на тему « Что делать ,чтобы зубки не болели»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355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567"/>
    </mc:Choice>
    <mc:Fallback xmlns="">
      <p:transition advTm="65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58502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234" y="101808"/>
            <a:ext cx="5712737" cy="38001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2629" y="2127602"/>
            <a:ext cx="6627137" cy="448825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337205" y="269083"/>
            <a:ext cx="5783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Работа с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родителями: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коллажа « Полезная и вредная еда для зубов»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647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342"/>
    </mc:Choice>
    <mc:Fallback xmlns="">
      <p:transition advTm="53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502" y="80963"/>
            <a:ext cx="12258502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135" y="175018"/>
            <a:ext cx="6219731" cy="42822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6462" y="4011550"/>
            <a:ext cx="6036774" cy="278620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762566" y="1495338"/>
            <a:ext cx="509594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1875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Артикуляционная гимнастика «Какие у нас зубы»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07015" y="5195988"/>
            <a:ext cx="39664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группе Чтение литературы, беседы и просмотр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368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560"/>
    </mc:Choice>
    <mc:Fallback xmlns="">
      <p:transition advTm="75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8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|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7.2|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419</Words>
  <Application>Microsoft Office PowerPoint</Application>
  <PresentationFormat>Широкоэкранный</PresentationFormat>
  <Paragraphs>41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-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Игонькин</dc:creator>
  <cp:lastModifiedBy>Никита Игонькин</cp:lastModifiedBy>
  <cp:revision>18</cp:revision>
  <dcterms:created xsi:type="dcterms:W3CDTF">2022-11-03T14:43:06Z</dcterms:created>
  <dcterms:modified xsi:type="dcterms:W3CDTF">2022-11-24T18:32:05Z</dcterms:modified>
</cp:coreProperties>
</file>