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2" r:id="rId5"/>
    <p:sldId id="263" r:id="rId6"/>
    <p:sldId id="265" r:id="rId7"/>
    <p:sldId id="266" r:id="rId8"/>
    <p:sldId id="267" r:id="rId9"/>
    <p:sldId id="268" r:id="rId10"/>
    <p:sldId id="270" r:id="rId11"/>
    <p:sldId id="271" r:id="rId12"/>
    <p:sldId id="258" r:id="rId13"/>
    <p:sldId id="273" r:id="rId14"/>
    <p:sldId id="274" r:id="rId15"/>
    <p:sldId id="275" r:id="rId16"/>
    <p:sldId id="272" r:id="rId17"/>
    <p:sldId id="276" r:id="rId18"/>
    <p:sldId id="277" r:id="rId19"/>
    <p:sldId id="278" r:id="rId20"/>
    <p:sldId id="279" r:id="rId21"/>
    <p:sldId id="280" r:id="rId22"/>
    <p:sldId id="282" r:id="rId23"/>
    <p:sldId id="283" r:id="rId24"/>
    <p:sldId id="284" r:id="rId25"/>
    <p:sldId id="285" r:id="rId26"/>
    <p:sldId id="286" r:id="rId27"/>
    <p:sldId id="28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274D-450B-4048-889E-C4935AB8FB37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B130308-D38C-4C59-B266-FE36254746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274D-450B-4048-889E-C4935AB8FB37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30308-D38C-4C59-B266-FE36254746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274D-450B-4048-889E-C4935AB8FB37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30308-D38C-4C59-B266-FE36254746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274D-450B-4048-889E-C4935AB8FB37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B130308-D38C-4C59-B266-FE36254746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274D-450B-4048-889E-C4935AB8FB37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30308-D38C-4C59-B266-FE36254746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274D-450B-4048-889E-C4935AB8FB37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30308-D38C-4C59-B266-FE36254746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274D-450B-4048-889E-C4935AB8FB37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B130308-D38C-4C59-B266-FE36254746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274D-450B-4048-889E-C4935AB8FB37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30308-D38C-4C59-B266-FE36254746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274D-450B-4048-889E-C4935AB8FB37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30308-D38C-4C59-B266-FE36254746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274D-450B-4048-889E-C4935AB8FB37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30308-D38C-4C59-B266-FE36254746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274D-450B-4048-889E-C4935AB8FB37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30308-D38C-4C59-B266-FE36254746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DB0274D-450B-4048-889E-C4935AB8FB37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B130308-D38C-4C59-B266-FE36254746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/index.php?title=%D0%A5%D0%B0%D0%B1%D0%B0%D1%80%D0%BE%D0%B2,_%D0%92%D0%B0%D0%BB%D0%B5%D1%80%D0%B8%D0%B9_%D0%98%D0%BE%D1%81%D0%B8%D1%84%D0%BE%D0%B2%D0%B8%D1%87&amp;action=edit&amp;redlink=1" TargetMode="External"/><Relationship Id="rId2" Type="http://schemas.openxmlformats.org/officeDocument/2006/relationships/hyperlink" Target="https://ru.wikipedia.org/wiki/%D0%9F%D0%BE%D0%BF%D0%BE%D0%B2,_%D0%92%D0%B8%D1%82%D0%B0%D0%BB%D0%B8%D0%B9_%D0%91%D0%BE%D1%80%D0%B8%D1%81%D0%BE%D0%B2%D0%B8%D1%87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u.wikipedia.org/w/index.php?title=%D0%A1%D0%B8%D0%B7%D0%BE%D0%B2,_%D0%92%D0%BB%D0%B0%D0%B4%D0%B8%D0%BC%D0%B8%D1%80_%D0%92%D0%BB%D0%B0%D0%B4%D0%B8%D0%BC%D0%B8%D1%80%D0%BE%D0%B2%D0%B8%D1%87&amp;action=edit&amp;redlink=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alexlib.ru/wp-content/uploads/2018/10/V.I.Habarov-za-rabotoj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alexlib.ru/wp-content/uploads/2018/10/V.-I.-Habarov.-Antikvar.-1976g..jpg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alexlib.ru/wp-content/uploads/2018/10/V.-I.-Habarov.-Portret-SHatova-K.I.-glavnogo-hranitelya-muzeya-Borodino.-1977g..jpg" TargetMode="Externa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kerchtt.ru/korsunskaya-vera-mihailovna-vklad-v-metodiku-biologii/" TargetMode="Externa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C%D0%BE%D1%81%D0%BA%D0%BE%D0%B2%D1%81%D0%BA%D0%B0%D1%8F_%D1%85%D1%83%D0%B4%D0%BE%D0%B6%D0%B5%D1%81%D1%82%D0%B2%D0%B5%D0%BD%D0%BD%D0%BE-%D0%BF%D1%80%D0%BE%D0%BC%D1%8B%D1%88%D0%BB%D0%B5%D0%BD%D0%BD%D0%B0%D1%8F_%D0%B0%D0%BA%D0%B0%D0%B4%D0%B5%D0%BC%D0%B8%D1%8F_%D0%B8%D0%BC%D0%B5%D0%BD%D0%B8_%D0%A1._%D0%93._%D0%A1%D1%82%D1%80%D0%BE%D0%B3%D0%B0%D0%BD%D0%BE%D0%B2%D0%B0" TargetMode="External"/><Relationship Id="rId3" Type="http://schemas.openxmlformats.org/officeDocument/2006/relationships/hyperlink" Target="https://ru.wikipedia.org/wiki/1946_%D0%B3%D0%BE%D0%B4" TargetMode="External"/><Relationship Id="rId7" Type="http://schemas.openxmlformats.org/officeDocument/2006/relationships/hyperlink" Target="https://ru.wikipedia.org/w/index.php?title=%D0%9A%D0%BE%D0%BB%D0%BB%D0%B5%D0%B4%D0%B6_%D0%B4%D0%B8%D0%B7%D0%B0%D0%B9%D0%BD%D0%B0_%D0%B8_%D0%B4%D0%B5%D0%BA%D0%BE%D1%80%D0%B0%D1%82%D0%B8%D0%B2%D0%BD%D0%BE%D0%B3%D0%BE_%D0%B8%D1%81%D0%BA%D1%83%D1%81%D1%81%D1%82%D0%B2%D0%B0_%D0%9C%D0%93%D0%A5%D0%9F%D0%90_%D0%B8%D0%BC%D0%B5%D0%BD%D0%B8_%D0%A1._%D0%93._%D0%A1%D1%82%D1%80%D0%BE%D0%B3%D0%B0%D0%BD%D0%BE%D0%B2%D0%B0&amp;action=edit&amp;redlink=1" TargetMode="External"/><Relationship Id="rId2" Type="http://schemas.openxmlformats.org/officeDocument/2006/relationships/hyperlink" Target="https://ru.wikipedia.org/wiki/13_%D0%B8%D1%8E%D0%BD%D1%8F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ru.wikipedia.org/wiki/%D0%9F%D0%BB%D0%B0%D1%82%D0%B8%D1%86%D0%B8%D0%BD,_%D0%90%D1%80%D0%BA%D0%B0%D0%B4%D0%B8%D0%B9_%D0%92%D0%B0%D1%81%D0%B8%D0%BB%D1%8C%D0%B5%D0%B2%D0%B8%D1%87" TargetMode="External"/><Relationship Id="rId5" Type="http://schemas.openxmlformats.org/officeDocument/2006/relationships/hyperlink" Target="https://ru.wikipedia.org/wiki/%D0%9D%D0%B0%D1%80%D0%BE%D0%B4%D0%BD%D1%8B%D0%B9_%D1%85%D1%83%D0%B4%D0%BE%D0%B6%D0%BD%D0%B8%D0%BA_%D0%A0%D0%BE%D1%81%D1%81%D0%B8%D0%B9%D1%81%D0%BA%D0%BE%D0%B9_%D0%A4%D0%B5%D0%B4%D0%B5%D1%80%D0%B0%D1%86%D0%B8%D0%B8" TargetMode="External"/><Relationship Id="rId10" Type="http://schemas.openxmlformats.org/officeDocument/2006/relationships/image" Target="../media/image18.jpeg"/><Relationship Id="rId4" Type="http://schemas.openxmlformats.org/officeDocument/2006/relationships/hyperlink" Target="https://ru.wikipedia.org/wiki/%D0%9C%D0%B8%D1%87%D1%83%D1%80%D0%B8%D0%BD%D1%81%D0%BA" TargetMode="External"/><Relationship Id="rId9" Type="http://schemas.openxmlformats.org/officeDocument/2006/relationships/hyperlink" Target="http://michgm.68edu.ru/wp-content/uploads/2019/03/Foto-1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D%D0%B0%D1%80%D0%BE%D0%B4%D0%BD%D1%8B%D0%B9_%D1%85%D1%83%D0%B4%D0%BE%D0%B6%D0%BD%D0%B8%D0%BA_%D0%A0%D0%BE%D1%81%D1%81%D0%B8%D0%B8" TargetMode="External"/><Relationship Id="rId2" Type="http://schemas.openxmlformats.org/officeDocument/2006/relationships/hyperlink" Target="https://ru.wikipedia.org/wiki/%D0%97%D0%B0%D1%81%D0%BB%D1%83%D0%B6%D0%B5%D0%BD%D0%BD%D1%8B%D0%B9_%D1%85%D1%83%D0%B4%D0%BE%D0%B6%D0%BD%D0%B8%D0%BA_%D0%A0%D0%BE%D1%81%D1%81%D0%B8%D0%B8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jpeg"/><Relationship Id="rId5" Type="http://schemas.openxmlformats.org/officeDocument/2006/relationships/hyperlink" Target="http://michgm.68edu.ru/wp-content/uploads/2019/03/Foto-2.jpg" TargetMode="External"/><Relationship Id="rId4" Type="http://schemas.openxmlformats.org/officeDocument/2006/relationships/hyperlink" Target="https://ru.wikipedia.org/wiki/%D0%9F%D0%BE%D0%BF%D0%BE%D0%B2,_%D0%92%D0%B8%D1%82%D0%B0%D0%BB%D0%B8%D0%B9_%D0%91%D0%BE%D1%80%D0%B8%D1%81%D0%BE%D0%B2%D0%B8%D1%87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s://ru.wikipedia.org/wiki/%D0%93%D1%80%D0%B0%D1%84%D0%B8%D0%BA%D0%B0" TargetMode="External"/><Relationship Id="rId7" Type="http://schemas.openxmlformats.org/officeDocument/2006/relationships/image" Target="../media/image3.jpeg"/><Relationship Id="rId2" Type="http://schemas.openxmlformats.org/officeDocument/2006/relationships/hyperlink" Target="https://ru.wikipedia.org/wiki/%D0%A5%D1%83%D0%B4%D0%BE%D0%B6%D0%BD%D0%B8%D0%BA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%D0%97%D0%B0%D1%81%D0%BB%D1%83%D0%B6%D0%B5%D0%BD%D0%BD%D1%8B%D0%B9_%D1%80%D0%B0%D0%B1%D0%BE%D1%82%D0%BD%D0%B8%D0%BA_%D0%BA%D1%83%D0%BB%D1%8C%D1%82%D1%83%D1%80%D1%8B_%D0%A0%D0%A1%D0%A4%D0%A1%D0%A0" TargetMode="External"/><Relationship Id="rId5" Type="http://schemas.openxmlformats.org/officeDocument/2006/relationships/hyperlink" Target="https://ru.wikipedia.org/wiki/%D0%9A%D1%80%D0%B0%D0%B5%D0%B2%D0%B5%D0%B4" TargetMode="External"/><Relationship Id="rId4" Type="http://schemas.openxmlformats.org/officeDocument/2006/relationships/hyperlink" Target="https://ru.wikipedia.org/wiki/%D0%9F%D0%B5%D0%B4%D0%B0%D0%B3%D0%BE%D0%B3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E%D0%BC%D0%BE%D0%B2,_%D0%9A%D0%BE%D0%BD%D1%81%D1%82%D0%B0%D0%BD%D1%82%D0%B8%D0%BD_%D0%90%D0%BD%D0%B4%D1%80%D0%B5%D0%B5%D0%B2%D0%B8%D1%87" TargetMode="External"/><Relationship Id="rId13" Type="http://schemas.openxmlformats.org/officeDocument/2006/relationships/image" Target="../media/image25.jpeg"/><Relationship Id="rId3" Type="http://schemas.openxmlformats.org/officeDocument/2006/relationships/hyperlink" Target="https://ru.wikipedia.org/wiki/%D0%9C%D0%B8%D1%87%D1%83%D1%80%D0%B8%D0%BD%D1%81%D0%BA" TargetMode="External"/><Relationship Id="rId7" Type="http://schemas.openxmlformats.org/officeDocument/2006/relationships/hyperlink" Target="https://ru.wikipedia.org/wiki/%D0%9A%D1%83%D1%81%D1%82%D0%BE%D0%B4%D0%B8%D0%B5%D0%B2,_%D0%91%D0%BE%D1%80%D0%B8%D1%81_%D0%9C%D0%B8%D1%85%D0%B0%D0%B9%D0%BB%D0%BE%D0%B2%D0%B8%D1%87" TargetMode="External"/><Relationship Id="rId12" Type="http://schemas.openxmlformats.org/officeDocument/2006/relationships/hyperlink" Target="https://ru.wikipedia.org/wiki/%D0%9A%D0%B8%D0%B1%D1%80%D0%B8%D0%BA,_%D0%95%D0%B2%D0%B3%D0%B5%D0%BD%D0%B8%D0%B9_%D0%90%D0%B4%D0%BE%D0%BB%D1%8C%D1%84%D0%BE%D0%B2%D0%B8%D1%87" TargetMode="External"/><Relationship Id="rId2" Type="http://schemas.openxmlformats.org/officeDocument/2006/relationships/hyperlink" Target="https://ru.wikipedia.org/wiki/1932_%D0%B3%D0%BE%D0%B4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%D0%93%D0%BE%D1%80%D1%8E%D1%88%D0%BA%D0%B8%D0%BD-%D0%A1%D0%BE%D1%80%D0%BE%D0%BA%D0%BE%D0%BF%D1%83%D0%B4%D0%BE%D0%B2,_%D0%98%D0%B2%D0%B0%D0%BD_%D0%A1%D0%B8%D0%BB%D1%8B%D1%87" TargetMode="External"/><Relationship Id="rId11" Type="http://schemas.openxmlformats.org/officeDocument/2006/relationships/hyperlink" Target="https://ru.wikipedia.org/wiki/%D0%9E%D1%84%D0%BE%D1%80%D1%82" TargetMode="External"/><Relationship Id="rId5" Type="http://schemas.openxmlformats.org/officeDocument/2006/relationships/hyperlink" Target="https://ru.wikipedia.org/wiki/%D0%9F%D0%B5%D0%BD%D0%B7%D0%B5%D0%BD%D1%81%D0%BA%D0%BE%D0%B5_%D1%85%D1%83%D0%B4%D0%BE%D0%B6%D0%B5%D1%81%D1%82%D0%B2%D0%B5%D0%BD%D0%BD%D0%BE%D0%B5_%D1%83%D1%87%D0%B8%D0%BB%D0%B8%D1%89%D0%B5_%D0%B8%D0%BC%D0%B5%D0%BD%D0%B8_%D0%9A._%D0%90._%D0%A1%D0%B0%D0%B2%D0%B8%D1%86%D0%BA%D0%BE%D0%B3%D0%BE" TargetMode="External"/><Relationship Id="rId10" Type="http://schemas.openxmlformats.org/officeDocument/2006/relationships/hyperlink" Target="https://ru.wikipedia.org/wiki/%D0%9C%D0%BE%D1%81%D0%BA%D0%BE%D0%B2%D1%81%D0%BA%D0%B8%D0%B9_%D0%B3%D0%BE%D1%81%D1%83%D0%B4%D0%B0%D1%80%D1%81%D1%82%D0%B2%D0%B5%D0%BD%D0%BD%D1%8B%D0%B9_%D0%B0%D0%BA%D0%B0%D0%B4%D0%B5%D0%BC%D0%B8%D1%87%D0%B5%D1%81%D0%BA%D0%B8%D0%B9_%D1%85%D1%83%D0%B4%D0%BE%D0%B6%D0%B5%D1%81%D1%82%D0%B2%D0%B5%D0%BD%D0%BD%D1%8B%D0%B9_%D0%B8%D0%BD%D1%81%D1%82%D0%B8%D1%82%D1%83%D1%82_%D0%B8%D0%BC%D0%B5%D0%BD%D0%B8_%D0%92._%D0%98._%D0%A1%D1%83%D1%80%D0%B8%D0%BA%D0%BE%D0%B2%D0%B0" TargetMode="External"/><Relationship Id="rId4" Type="http://schemas.openxmlformats.org/officeDocument/2006/relationships/hyperlink" Target="https://ru.wikipedia.org/wiki/%D0%A2%D0%B0%D0%BC%D0%B1%D0%BE%D0%B2%D1%81%D0%BA%D0%B0%D1%8F_%D0%BE%D0%B1%D0%BB%D0%B0%D1%81%D1%82%D1%8C" TargetMode="External"/><Relationship Id="rId9" Type="http://schemas.openxmlformats.org/officeDocument/2006/relationships/hyperlink" Target="https://ru.wikipedia.org/wiki/%D0%98%D0%BC%D0%BF%D0%B5%D1%80%D0%B0%D1%82%D0%BE%D1%80%D1%81%D0%BA%D0%B0%D1%8F_%D0%90%D0%BA%D0%B0%D0%B4%D0%B5%D0%BC%D0%B8%D1%8F_%D1%85%D1%83%D0%B4%D0%BE%D0%B6%D0%B5%D1%81%D1%82%D0%B2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B%D0%B0%D1%82%D0%B8%D1%86%D0%B8%D0%BD,_%D0%90%D1%80%D0%BA%D0%B0%D0%B4%D0%B8%D0%B9_%D0%92%D0%B0%D1%81%D0%B8%D0%BB%D1%8C%D0%B5%D0%B2%D0%B8%D1%87" TargetMode="External"/><Relationship Id="rId3" Type="http://schemas.openxmlformats.org/officeDocument/2006/relationships/hyperlink" Target="https://ru.wikipedia.org/wiki/16_%D0%BC%D0%B0%D1%80%D1%82%D0%B0" TargetMode="External"/><Relationship Id="rId7" Type="http://schemas.openxmlformats.org/officeDocument/2006/relationships/hyperlink" Target="https://ru.wikipedia.org/wiki/%D0%93%D0%B5%D1%80%D0%B0%D1%81%D0%B8%D0%BC%D0%BE%D0%B2,_%D0%90%D0%BB%D0%B5%D0%BA%D1%81%D0%B0%D0%BD%D0%B4%D1%80_%D0%9C%D0%B8%D1%85%D0%B0%D0%B9%D0%BB%D0%BE%D0%B2%D0%B8%D1%87_(%D1%85%D1%83%D0%B4%D0%BE%D0%B6%D0%BD%D0%B8%D0%BA)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%D0%A2%D0%B0%D0%BC%D0%B1%D0%BE%D0%B2%D1%81%D0%BA%D0%B0%D1%8F_%D0%BE%D0%B1%D0%BB%D0%B0%D1%81%D1%82%D1%8C" TargetMode="External"/><Relationship Id="rId5" Type="http://schemas.openxmlformats.org/officeDocument/2006/relationships/hyperlink" Target="https://ru.wikipedia.org/wiki/%D0%9C%D0%B8%D1%87%D1%83%D1%80%D0%B8%D0%BD%D1%81%D0%BA" TargetMode="External"/><Relationship Id="rId4" Type="http://schemas.openxmlformats.org/officeDocument/2006/relationships/hyperlink" Target="https://ru.wikipedia.org/wiki/1923_%D0%B3%D0%BE%D0%B4" TargetMode="External"/><Relationship Id="rId9" Type="http://schemas.openxmlformats.org/officeDocument/2006/relationships/hyperlink" Target="https://ru.wikipedia.org/wiki/%D0%92%D0%B5%D0%BB%D0%B8%D0%BA%D0%B0%D1%8F_%D0%9E%D1%82%D0%B5%D1%87%D0%B5%D1%81%D1%82%D0%B2%D0%B5%D0%BD%D0%BD%D0%B0%D1%8F_%D0%B2%D0%BE%D0%B9%D0%BD%D0%B0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E%D1%8E%D0%B7_%D1%85%D1%83%D0%B4%D0%BE%D0%B6%D0%BD%D0%B8%D0%BA%D0%BE%D0%B2_%D0%A1%D0%A1%D0%A1%D0%A0" TargetMode="External"/><Relationship Id="rId2" Type="http://schemas.openxmlformats.org/officeDocument/2006/relationships/hyperlink" Target="https://ru.wikipedia.org/wiki/%D0%9C%D0%B8%D1%87%D1%83%D1%80%D0%B8%D0%BD%D1%81%D0%BA%D0%B8%D0%B9_%D0%B3%D0%BE%D1%81%D1%83%D0%B4%D0%B0%D1%80%D1%81%D1%82%D0%B2%D0%B5%D0%BD%D0%BD%D1%8B%D0%B9_%D0%BF%D0%B5%D0%B4%D0%B0%D0%B3%D0%BE%D0%B3%D0%B8%D1%87%D0%B5%D1%81%D0%BA%D0%B8%D0%B9_%D0%B8%D0%BD%D1%81%D1%82%D0%B8%D1%82%D1%83%D1%82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ХУДОЖНИКИ МИЧУРИНСКА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ткроется выставка работ замечательного мичуринского художника Аркадия Васи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428604"/>
            <a:ext cx="5994104" cy="3503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Художник - график Аркадий Васильевич Платицин Дом-музей Н.Н. Жукова.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571876"/>
            <a:ext cx="6026130" cy="2707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857224" y="285728"/>
            <a:ext cx="6586564" cy="1785950"/>
          </a:xfrm>
        </p:spPr>
        <p:txBody>
          <a:bodyPr>
            <a:normAutofit fontScale="90000"/>
          </a:bodyPr>
          <a:lstStyle/>
          <a:p>
            <a:pPr marL="630238"/>
            <a:r>
              <a:rPr lang="ru-RU" sz="2000" dirty="0"/>
              <a:t>Среди учеников Аркадия Платицин народный художник России </a:t>
            </a:r>
            <a:r>
              <a:rPr lang="ru-RU" sz="2000" u="sng" dirty="0">
                <a:hlinkClick r:id="rId2" tooltip="Попов, Виталий Борисович"/>
              </a:rPr>
              <a:t>Виталий Попов</a:t>
            </a:r>
            <a:r>
              <a:rPr lang="ru-RU" sz="2000" dirty="0"/>
              <a:t>, лауреат премии Ленинского комсомола портретист </a:t>
            </a:r>
            <a:r>
              <a:rPr lang="ru-RU" sz="2000" u="sng" dirty="0">
                <a:hlinkClick r:id="rId3" tooltip="Хабаров, Валерий Иосифович (страница отсутствует)"/>
              </a:rPr>
              <a:t>Валерий Хабаров</a:t>
            </a:r>
            <a:r>
              <a:rPr lang="ru-RU" sz="2000" dirty="0"/>
              <a:t>, заслуженный художник России </a:t>
            </a:r>
            <a:r>
              <a:rPr lang="ru-RU" sz="2000" u="sng" dirty="0">
                <a:hlinkClick r:id="rId4" tooltip="Сизов, Владимир Владимирович (страница отсутствует)"/>
              </a:rPr>
              <a:t>Владимир Сизов</a:t>
            </a:r>
            <a:r>
              <a:rPr lang="ru-RU" sz="2000" dirty="0"/>
              <a:t> и </a:t>
            </a:r>
            <a:r>
              <a:rPr lang="ru-RU" sz="2000" dirty="0" smtClean="0"/>
              <a:t>другие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1371600" y="3714752"/>
            <a:ext cx="6400800" cy="207170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РЯДУ ТАЛАНТЛИВЫХ ХУДОЖНИКОВ-ПОРТРЕТИСТОВ НАШЕГО ВРЕМЕНИ С ПОЛНЫМ ПРАВОМ МОЖНО НАЗВАТЬ ИМЯ ВАЛЕРИЯ ИОСИФОВИЧА ХАБАРОВА, ЧЛЕНА СОЮЗА ХУДОЖНИКОВ РФ, ОБЛАДАТЕЛЯ СЕРЕБРЯНОЙ МЕДАЛИ АКАДЕМИИ ХУДОЖЕСТВ СССР, ЛАУРЕАТА ПРЕМИИ ЛЕНИНСКОГО КОМСОМОЛА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2571744"/>
            <a:ext cx="70009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Портретист нашего времени – </a:t>
            </a:r>
            <a:r>
              <a:rPr lang="ru-RU" sz="2400" b="1" dirty="0" smtClean="0"/>
              <a:t>Валерий Хабаров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lexlib.ru/wp-content/uploads/2018/10/V.I.Habarov-za-rabotoj-800x445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3587" y="1311592"/>
            <a:ext cx="7616825" cy="4234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428604"/>
            <a:ext cx="785818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В. И. Хабаров родился в 1944 году в селе Заворонежском на </a:t>
            </a:r>
            <a:r>
              <a:rPr lang="ru-RU" dirty="0" smtClean="0"/>
              <a:t>Тамбовщине.</a:t>
            </a:r>
          </a:p>
          <a:p>
            <a:r>
              <a:rPr lang="ru-RU" dirty="0" smtClean="0"/>
              <a:t>Его </a:t>
            </a:r>
            <a:r>
              <a:rPr lang="ru-RU" dirty="0"/>
              <a:t>детство выпало на трудную послевоенную пору. Он мало чем отличался от сверстников, разве только тем, что любил рисовать. Из воспоминаний художника: «Мальчиком меня иногда приводили в городскую Ильинскую церковь, где я больше смотрел на роспись, чем крестился. Желание рисовать выражалось в срисовывании портретов писателей из учебников литературы и истории. Часто срисовывал иллюстрации Е. А. Кибрика из книги Н. В. Гоголя «Тарас Бульба». Тогда я даже не мог представить, что когда-нибудь стану учеником этого знаменитого художника».</a:t>
            </a:r>
            <a:br>
              <a:rPr lang="ru-RU" dirty="0"/>
            </a:br>
            <a:r>
              <a:rPr lang="ru-RU" dirty="0"/>
              <a:t>Первые шаги в искусстве Валерий совершил, посещая изокружок при Доме пионеров, руководил им художник-педагог А. В. Платицин. Добродушный и чуткий в обращении с учениками, Аркадий Васильевич много сделал для того, чтобы скромный сельский мальчишка стал художником. Успешные занятия в изокружке помогли В. Хабарову рано проявить себя</a:t>
            </a:r>
            <a:r>
              <a:rPr lang="ru-RU" dirty="0" smtClean="0"/>
              <a:t>.</a:t>
            </a:r>
          </a:p>
          <a:p>
            <a:r>
              <a:rPr lang="ru-RU" dirty="0"/>
              <a:t>В 1958 году в газете «Мичуринская правда» </a:t>
            </a:r>
            <a:r>
              <a:rPr lang="ru-RU" dirty="0" smtClean="0"/>
              <a:t>появилась</a:t>
            </a:r>
            <a:r>
              <a:rPr lang="ru-RU" dirty="0"/>
              <a:t> </a:t>
            </a:r>
            <a:r>
              <a:rPr lang="ru-RU" dirty="0" smtClean="0"/>
              <a:t>небольшая </a:t>
            </a:r>
            <a:r>
              <a:rPr lang="ru-RU" dirty="0"/>
              <a:t>заметка «Приняты в художественные училища». В ней говорилось: «В этом году на первый курс Рязанского художественного училища принято пятеро воспитанников кружка изобразительного искусства мичуринского Дома пионеров». В их числе был Валерий Хабаров.</a:t>
            </a:r>
            <a:br>
              <a:rPr lang="ru-RU" dirty="0"/>
            </a:b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/>
              <a:t>В 1967 году В. Хабаров поступил на графическое отделение Московского художественного института им. В. И. Сурикова.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После окончания института художник работал в творческих мастерских Академии художеств СССР, где за портреты современников был удостоен в 1976 году серебряной медали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Творческое лицо художника определилось созданием серии психологических портретов в технике темперы, которая принесла ему широкую известность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/>
              <a:t>«Антиквар»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alexlib.ru/wp-content/uploads/2018/10/V.-I.-Habarov.-Antikvar.-1976g.-253x300.jp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571612"/>
            <a:ext cx="3857651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71480"/>
            <a:ext cx="778674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Творческое лицо художника определилось созданием серии психологических портретов в технике темперы, которая принесла ему широкую известность. О ярких самобытных произведениях В. Хабарова много говорят, пишут, их репродуцируют. Публикации о творчестве художника появляются в журналах «Художник», «Юность», «Огонёк», в газете «Комсомольская правда» и других изданиях.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lexlib.ru/wp-content/uploads/2018/10/V.-I.-Habarov.-Portret-SHatova-K.I.-glavnogo-hranitelya-muzeya-Borodino.-1977g.-272x300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257398"/>
            <a:ext cx="5143536" cy="6171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400" dirty="0" smtClean="0"/>
              <a:t> «Портрет К. И. Шатова, </a:t>
            </a:r>
            <a:br>
              <a:rPr lang="ru-RU" sz="1400" dirty="0" smtClean="0"/>
            </a:br>
            <a:r>
              <a:rPr lang="ru-RU" sz="1400" dirty="0" smtClean="0"/>
              <a:t>главного хранителя музея Бородино»</a:t>
            </a:r>
            <a:endParaRPr lang="ru-RU" sz="14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Художник первоначально хотел изобразить его на фоне залитого солнцем Бородинского поля, но обстоятельства изменились. Получился портрет человека на пороге вечности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«Портрет девочки в кресле»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 Изображена девочка 12 лет, с интересом читающая книгу. Глубина переднего плана выразительно подчеркнута игрой полутонов - светлых и темных, ярких и приглушенных, теплых и холодных. Синее кресло на фоне теплых оттенков стен и пола, светлые детали одежды девочки - все здесь представлено в единой композиции и гармонично вписывается в </a:t>
            </a:r>
            <a:r>
              <a:rPr lang="ru-RU" dirty="0" smtClean="0">
                <a:hlinkClick r:id="rId2"/>
              </a:rPr>
              <a:t>общую идею</a:t>
            </a:r>
            <a:r>
              <a:rPr lang="ru-RU" dirty="0" smtClean="0"/>
              <a:t>. Игра контрастов создает впечатление наполненности и законченности образа. 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Пишет В. И. Хабаров также иконы для Ильинской церкви в городе Мичуринск. Впечатляет выразительностью, глубиной отличается Богородица с младенцем на руках. Большинство его работ хранится в музее-усадьбе А. М. Герасимова.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4481004" y="609600"/>
            <a:ext cx="3528441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dirty="0" smtClean="0"/>
              <a:t>Виталий Борисович Попов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algn="ctr"/>
            <a:r>
              <a:rPr lang="ru-RU" dirty="0" smtClean="0"/>
              <a:t>  </a:t>
            </a:r>
            <a:r>
              <a:rPr lang="ru-RU" u="sng" dirty="0" smtClean="0">
                <a:hlinkClick r:id="rId2" tooltip="13 июня"/>
              </a:rPr>
              <a:t>13 июня</a:t>
            </a:r>
            <a:r>
              <a:rPr lang="ru-RU" dirty="0" smtClean="0"/>
              <a:t> </a:t>
            </a:r>
            <a:r>
              <a:rPr lang="ru-RU" u="sng" dirty="0" smtClean="0">
                <a:hlinkClick r:id="rId3" tooltip="1946 год"/>
              </a:rPr>
              <a:t>1946</a:t>
            </a:r>
            <a:r>
              <a:rPr lang="ru-RU" dirty="0" smtClean="0"/>
              <a:t>, </a:t>
            </a:r>
            <a:r>
              <a:rPr lang="ru-RU" u="sng" dirty="0" smtClean="0">
                <a:hlinkClick r:id="rId4" tooltip="Мичуринск"/>
              </a:rPr>
              <a:t>Мичуринск</a:t>
            </a:r>
            <a:r>
              <a:rPr lang="ru-RU" dirty="0" smtClean="0"/>
              <a:t> — советский и российский художник </a:t>
            </a:r>
          </a:p>
          <a:p>
            <a:pPr algn="ctr"/>
            <a:r>
              <a:rPr lang="ru-RU" dirty="0" smtClean="0"/>
              <a:t>и журналист.</a:t>
            </a:r>
          </a:p>
          <a:p>
            <a:pPr algn="ctr"/>
            <a:r>
              <a:rPr lang="ru-RU" u="sng" dirty="0" smtClean="0">
                <a:hlinkClick r:id="rId5" tooltip="Народный художник Российской Федерации"/>
              </a:rPr>
              <a:t>Народный художник Российской Федерации</a:t>
            </a:r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Занимался в кружке изобразительных искусств местного Дома пионеров под руководством </a:t>
            </a:r>
            <a:r>
              <a:rPr lang="ru-RU" u="sng" dirty="0" smtClean="0">
                <a:hlinkClick r:id="rId6" tooltip="Платицин, Аркадий Васильевич"/>
              </a:rPr>
              <a:t>Аркадия Платицина</a:t>
            </a:r>
            <a:endParaRPr lang="ru-RU" u="sng" baseline="30000" dirty="0" smtClean="0"/>
          </a:p>
          <a:p>
            <a:pPr algn="ctr"/>
            <a:r>
              <a:rPr lang="ru-RU" dirty="0" smtClean="0"/>
              <a:t>. В 1971 году с отличием окончил </a:t>
            </a:r>
            <a:r>
              <a:rPr lang="ru-RU" u="sng" dirty="0" smtClean="0">
                <a:hlinkClick r:id="rId7" tooltip="Колледж дизайна и декоративного искусства МГХПА имени С. Г. Строганова (страница отсутствует)"/>
              </a:rPr>
              <a:t>Московское художественно-промышленное училище имени М. И. Калинина</a:t>
            </a:r>
            <a:endParaRPr lang="ru-RU" u="sng" dirty="0" smtClean="0"/>
          </a:p>
          <a:p>
            <a:pPr algn="ctr"/>
            <a:endParaRPr lang="ru-RU" u="sng" dirty="0" smtClean="0"/>
          </a:p>
          <a:p>
            <a:pPr algn="ctr"/>
            <a:r>
              <a:rPr lang="ru-RU" dirty="0" smtClean="0"/>
              <a:t>В 1977 году окончил факультет монументального и декоративного искусства </a:t>
            </a:r>
            <a:r>
              <a:rPr lang="ru-RU" u="sng" dirty="0" smtClean="0">
                <a:hlinkClick r:id="rId8" tooltip="Московская художественно-промышленная академия имени С. Г. Строганова"/>
              </a:rPr>
              <a:t>Московского высшего художественно-промышленного училища</a:t>
            </a:r>
            <a:r>
              <a:rPr lang="ru-RU" dirty="0" smtClean="0"/>
              <a:t>,</a:t>
            </a:r>
            <a:endParaRPr lang="ru-RU" dirty="0"/>
          </a:p>
        </p:txBody>
      </p:sp>
      <p:pic>
        <p:nvPicPr>
          <p:cNvPr id="5" name="Содержимое 4" descr="http://michgm.68edu.ru/wp-content/uploads/2019/03/Foto-1-264x300.jpg">
            <a:hlinkClick r:id="rId9"/>
          </p:cNvPr>
          <p:cNvPicPr>
            <a:picLocks noGrp="1"/>
          </p:cNvPicPr>
          <p:nvPr>
            <p:ph sz="half" idx="1"/>
          </p:nvPr>
        </p:nvPicPr>
        <p:blipFill>
          <a:blip r:embed="rId10"/>
          <a:stretch>
            <a:fillRect/>
          </a:stretch>
        </p:blipFill>
        <p:spPr bwMode="auto">
          <a:xfrm>
            <a:off x="4987925" y="1581150"/>
            <a:ext cx="25146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Награды и звания</a:t>
            </a:r>
            <a:endParaRPr lang="ru-RU" b="1" dirty="0" smtClean="0"/>
          </a:p>
          <a:p>
            <a:pPr lvl="0"/>
            <a:r>
              <a:rPr lang="ru-RU" dirty="0" smtClean="0"/>
              <a:t>Серебряная медаль ВДНХ СССР за серию работ «Пейзажи России» (1985)</a:t>
            </a:r>
          </a:p>
          <a:p>
            <a:pPr lvl="0"/>
            <a:r>
              <a:rPr lang="ru-RU" dirty="0" smtClean="0"/>
              <a:t>Серебряная медаль Академии художеств России за серию работ «Русский север» (1997)</a:t>
            </a:r>
          </a:p>
          <a:p>
            <a:pPr lvl="0"/>
            <a:r>
              <a:rPr lang="ru-RU" dirty="0" smtClean="0"/>
              <a:t>Стипендиат Правительства России (2010)</a:t>
            </a:r>
          </a:p>
          <a:p>
            <a:pPr lvl="0"/>
            <a:r>
              <a:rPr lang="ru-RU" u="sng" dirty="0" smtClean="0">
                <a:hlinkClick r:id="rId2" tooltip="Заслуженный художник России"/>
              </a:rPr>
              <a:t>Заслуженный художник России</a:t>
            </a:r>
            <a:r>
              <a:rPr lang="ru-RU" dirty="0" smtClean="0"/>
              <a:t> (1999)</a:t>
            </a:r>
          </a:p>
          <a:p>
            <a:pPr lvl="0"/>
            <a:r>
              <a:rPr lang="ru-RU" u="sng" dirty="0" smtClean="0">
                <a:hlinkClick r:id="rId3" tooltip="Народный художник России"/>
              </a:rPr>
              <a:t>Народный художник России</a:t>
            </a:r>
            <a:r>
              <a:rPr lang="ru-RU" dirty="0" smtClean="0"/>
              <a:t> (2006)</a:t>
            </a:r>
          </a:p>
          <a:p>
            <a:pPr lvl="0"/>
            <a:r>
              <a:rPr lang="ru-RU" dirty="0" smtClean="0"/>
              <a:t>Знак «За заслуги перед Тамбовской областью»</a:t>
            </a:r>
            <a:r>
              <a:rPr lang="ru-RU" u="sng" baseline="30000" dirty="0" smtClean="0">
                <a:hlinkClick r:id="rId4"/>
              </a:rPr>
              <a:t>[2]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http://michgm.68edu.ru/wp-content/uploads/2019/03/Foto-2.jpg">
            <a:hlinkClick r:id="rId5"/>
          </p:cNvPr>
          <p:cNvPicPr>
            <a:picLocks noGrp="1"/>
          </p:cNvPicPr>
          <p:nvPr>
            <p:ph sz="half" idx="1"/>
          </p:nvPr>
        </p:nvPicPr>
        <p:blipFill>
          <a:blip r:embed="rId6"/>
          <a:stretch>
            <a:fillRect/>
          </a:stretch>
        </p:blipFill>
        <p:spPr bwMode="auto">
          <a:xfrm>
            <a:off x="3575050" y="905559"/>
            <a:ext cx="5340350" cy="4208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/>
              <a:t>Аркадий Васильевич Платицин</a:t>
            </a:r>
            <a:r>
              <a:rPr lang="ru-RU" sz="2000" dirty="0" smtClean="0"/>
              <a:t> — советский и российский </a:t>
            </a:r>
            <a:r>
              <a:rPr lang="ru-RU" sz="2000" dirty="0" smtClean="0">
                <a:hlinkClick r:id="rId2" tooltip="Художник"/>
              </a:rPr>
              <a:t>художник</a:t>
            </a:r>
            <a:r>
              <a:rPr lang="ru-RU" sz="2000" dirty="0" smtClean="0"/>
              <a:t>-</a:t>
            </a:r>
            <a:r>
              <a:rPr lang="ru-RU" sz="2000" dirty="0" smtClean="0">
                <a:hlinkClick r:id="rId3" tooltip="Графика"/>
              </a:rPr>
              <a:t>график</a:t>
            </a:r>
            <a:r>
              <a:rPr lang="ru-RU" sz="2000" dirty="0" smtClean="0"/>
              <a:t>,</a:t>
            </a:r>
            <a:r>
              <a:rPr lang="ru-RU" sz="2000" dirty="0" smtClean="0">
                <a:hlinkClick r:id="rId4" tooltip="Педагог"/>
              </a:rPr>
              <a:t>педагог</a:t>
            </a:r>
            <a:r>
              <a:rPr lang="ru-RU" sz="2000" dirty="0" smtClean="0"/>
              <a:t>, </a:t>
            </a:r>
            <a:r>
              <a:rPr lang="ru-RU" sz="2000" dirty="0" smtClean="0">
                <a:hlinkClick r:id="rId5" tooltip="Краевед"/>
              </a:rPr>
              <a:t>краевед</a:t>
            </a:r>
            <a:r>
              <a:rPr lang="ru-RU" sz="2000" dirty="0" smtClean="0"/>
              <a:t>, </a:t>
            </a:r>
            <a:r>
              <a:rPr lang="ru-RU" sz="2000" dirty="0" smtClean="0">
                <a:hlinkClick r:id="rId6" tooltip="Заслуженный работник культуры РСФСР"/>
              </a:rPr>
              <a:t>заслуженный работник культуры РСФСР</a:t>
            </a:r>
            <a:endParaRPr lang="ru-RU" sz="2000" dirty="0"/>
          </a:p>
        </p:txBody>
      </p:sp>
      <p:pic>
        <p:nvPicPr>
          <p:cNvPr id="5" name="Содержимое 4" descr="Платицин (Платицын) Аркадий Васильевич."/>
          <p:cNvPicPr>
            <a:picLocks noGrp="1"/>
          </p:cNvPicPr>
          <p:nvPr>
            <p:ph sz="half"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1462087" y="1643050"/>
            <a:ext cx="2681285" cy="3744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Светлая память А.В.Платицину."/>
          <p:cNvPicPr>
            <a:picLocks noGrp="1"/>
          </p:cNvPicPr>
          <p:nvPr>
            <p:ph sz="half" idx="2"/>
          </p:nvPr>
        </p:nvPicPr>
        <p:blipFill>
          <a:blip r:embed="rId8"/>
          <a:stretch>
            <a:fillRect/>
          </a:stretch>
        </p:blipFill>
        <p:spPr bwMode="auto">
          <a:xfrm>
            <a:off x="4962525" y="1676400"/>
            <a:ext cx="37147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Его работы хранятся в Красноярском краевом художественном музее им. Сурикова, </a:t>
            </a:r>
          </a:p>
          <a:p>
            <a:r>
              <a:rPr lang="ru-RU" dirty="0" smtClean="0"/>
              <a:t>Пятигорском музее-усадьбе Н.Ярошенко,</a:t>
            </a:r>
          </a:p>
          <a:p>
            <a:r>
              <a:rPr lang="ru-RU" dirty="0" smtClean="0"/>
              <a:t> Липецкой художественной галерее, </a:t>
            </a:r>
          </a:p>
          <a:p>
            <a:endParaRPr lang="ru-RU" dirty="0" smtClean="0"/>
          </a:p>
          <a:p>
            <a:r>
              <a:rPr lang="ru-RU" dirty="0" smtClean="0"/>
              <a:t>Тамбовском художественном музее, </a:t>
            </a:r>
          </a:p>
          <a:p>
            <a:r>
              <a:rPr lang="ru-RU" dirty="0" smtClean="0"/>
              <a:t>Мичуринском музее-усадьбе им. Герасимова,</a:t>
            </a:r>
          </a:p>
          <a:p>
            <a:r>
              <a:rPr lang="ru-RU" dirty="0" smtClean="0"/>
              <a:t> Мичуринском краеведческом музее, </a:t>
            </a:r>
          </a:p>
          <a:p>
            <a:r>
              <a:rPr lang="ru-RU" dirty="0" smtClean="0"/>
              <a:t>в Ватикане и Лалит Кала</a:t>
            </a:r>
          </a:p>
          <a:p>
            <a:r>
              <a:rPr lang="ru-RU" dirty="0" smtClean="0"/>
              <a:t>В Академии (Дели)</a:t>
            </a:r>
          </a:p>
          <a:p>
            <a:endParaRPr lang="ru-RU" dirty="0" smtClean="0"/>
          </a:p>
          <a:p>
            <a:r>
              <a:rPr lang="ru-RU" dirty="0" smtClean="0"/>
              <a:t>Работы Попова находятся в музеях и частных собраниях более 30 стран мира. 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575050" y="1229087"/>
            <a:ext cx="5340350" cy="356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2565400"/>
            <a:ext cx="419100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642918"/>
            <a:ext cx="403860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布 面 油 彩 холст, краска. 巴 博 夫 Попов Виталий Борисович. 冬 日 莫 斯 科 Эимний Моск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71480"/>
            <a:ext cx="7286676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Станислав Михайлович Никиреев</a:t>
            </a:r>
            <a:endParaRPr lang="ru-RU" sz="3200" b="1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98007" y="1643050"/>
            <a:ext cx="3516803" cy="4390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Станисла́в Миха́йлович Никире́ев — советский и российский график, мастер офортного пейзажа второй половины XX — начала XXI века. Народный художник Российской Федерации.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dirty="0" smtClean="0"/>
              <a:t>Станислав Михайлович Никиреев </a:t>
            </a:r>
            <a:br>
              <a:rPr lang="ru-RU" sz="2000" dirty="0" smtClean="0"/>
            </a:br>
            <a:r>
              <a:rPr lang="ru-RU" sz="2000" dirty="0" smtClean="0"/>
              <a:t>родился в </a:t>
            </a:r>
            <a:r>
              <a:rPr lang="ru-RU" sz="2000" dirty="0" smtClean="0">
                <a:hlinkClick r:id="rId2" tooltip="1932 год"/>
              </a:rPr>
              <a:t>1932 году</a:t>
            </a:r>
            <a:r>
              <a:rPr lang="ru-RU" sz="2000" dirty="0" smtClean="0"/>
              <a:t> в </a:t>
            </a:r>
            <a:r>
              <a:rPr lang="ru-RU" sz="2000" dirty="0" smtClean="0">
                <a:hlinkClick r:id="rId3" tooltip="Мичуринск"/>
              </a:rPr>
              <a:t>Мичуринске</a:t>
            </a:r>
            <a:r>
              <a:rPr lang="ru-RU" sz="2000" dirty="0" smtClean="0"/>
              <a:t> </a:t>
            </a:r>
            <a:r>
              <a:rPr lang="ru-RU" sz="2000" dirty="0" smtClean="0">
                <a:hlinkClick r:id="rId4" tooltip="Тамбовская область"/>
              </a:rPr>
              <a:t>Тамбовской области</a:t>
            </a: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в семье рабочего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. </a:t>
            </a:r>
          </a:p>
          <a:p>
            <a:r>
              <a:rPr lang="ru-RU" dirty="0" smtClean="0"/>
              <a:t>В 1957 году с отличием окончил </a:t>
            </a:r>
            <a:r>
              <a:rPr lang="ru-RU" dirty="0" smtClean="0">
                <a:hlinkClick r:id="rId5" tooltip="Пензенское художественное училище имени К. А. Савицкого"/>
              </a:rPr>
              <a:t>Пензенское художественное училище</a:t>
            </a:r>
            <a:r>
              <a:rPr lang="ru-RU" dirty="0" smtClean="0"/>
              <a:t>; в те годы здесь ещё преподавал </a:t>
            </a:r>
            <a:r>
              <a:rPr lang="ru-RU" dirty="0" smtClean="0">
                <a:hlinkClick r:id="rId6" tooltip="Горюшкин-Сорокопудов, Иван Силыч"/>
              </a:rPr>
              <a:t>Иван Горюшкин-Сорокопудов</a:t>
            </a:r>
            <a:r>
              <a:rPr lang="ru-RU" dirty="0" smtClean="0"/>
              <a:t> (1873—1954), соученик </a:t>
            </a:r>
            <a:r>
              <a:rPr lang="ru-RU" dirty="0" smtClean="0">
                <a:hlinkClick r:id="rId7" tooltip="Кустодиев, Борис Михайлович"/>
              </a:rPr>
              <a:t>Бориса Кустодиева</a:t>
            </a:r>
            <a:r>
              <a:rPr lang="ru-RU" dirty="0" smtClean="0"/>
              <a:t> и </a:t>
            </a:r>
            <a:r>
              <a:rPr lang="ru-RU" dirty="0" smtClean="0">
                <a:hlinkClick r:id="rId8" tooltip="Сомов, Константин Андреевич"/>
              </a:rPr>
              <a:t>Константина Сомова</a:t>
            </a:r>
            <a:r>
              <a:rPr lang="ru-RU" dirty="0" smtClean="0"/>
              <a:t> по </a:t>
            </a:r>
            <a:r>
              <a:rPr lang="ru-RU" dirty="0" smtClean="0">
                <a:hlinkClick r:id="rId9" tooltip="Императорская Академия художеств"/>
              </a:rPr>
              <a:t>Петербургской Академии художеств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1963 году окончил </a:t>
            </a:r>
            <a:r>
              <a:rPr lang="ru-RU" dirty="0" smtClean="0">
                <a:hlinkClick r:id="rId10" tooltip="Московский государственный академический художественный институт имени В. И. Сурикова"/>
              </a:rPr>
              <a:t>Московский государственный академический художественный институт имени </a:t>
            </a:r>
          </a:p>
          <a:p>
            <a:r>
              <a:rPr lang="ru-RU" dirty="0" smtClean="0">
                <a:hlinkClick r:id="rId10" tooltip="Московский государственный академический художественный институт имени В. И. Сурикова"/>
              </a:rPr>
              <a:t>В. И. Сурикова</a:t>
            </a:r>
            <a:r>
              <a:rPr lang="ru-RU" dirty="0" smtClean="0"/>
              <a:t>. </a:t>
            </a:r>
          </a:p>
          <a:p>
            <a:r>
              <a:rPr lang="ru-RU" dirty="0" smtClean="0">
                <a:hlinkClick r:id="rId11" tooltip="Офорт"/>
              </a:rPr>
              <a:t>Офорту</a:t>
            </a:r>
            <a:r>
              <a:rPr lang="ru-RU" dirty="0" smtClean="0"/>
              <a:t> учился и мастерству станковой графики — у </a:t>
            </a:r>
            <a:r>
              <a:rPr lang="ru-RU" dirty="0" smtClean="0">
                <a:hlinkClick r:id="rId12" tooltip="Кибрик, Евгений Адольфович"/>
              </a:rPr>
              <a:t>Евгения Кибрика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4390208" y="1928802"/>
            <a:ext cx="445740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Излюбленные мотивы художника - маленькие русские города, полные своеобразного очарования старины, памятные места, связанные с дорогими русскому сердцу именами и событиями, поэтические уголки среднерусской природы.</a:t>
            </a:r>
            <a:endParaRPr lang="ru-RU" sz="2000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071678"/>
            <a:ext cx="405316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500306"/>
            <a:ext cx="3542441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 descr="Никиреев Станислав Михайлович (Nikireev Stanislaw) - художник график,  мастер офорта - НОВОСТИ САЙ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500042"/>
            <a:ext cx="607223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642918"/>
            <a:ext cx="4929222" cy="5364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Платицин Аркадий Васильевич</a:t>
            </a:r>
            <a:endParaRPr lang="ru-RU" sz="3200" b="1" dirty="0"/>
          </a:p>
        </p:txBody>
      </p:sp>
      <p:pic>
        <p:nvPicPr>
          <p:cNvPr id="5" name="Содержимое 4" descr="Платицин (Платицын) Аркадий Васильевич.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1385887" y="2438400"/>
            <a:ext cx="20288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4810" y="1600200"/>
            <a:ext cx="447199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Родился </a:t>
            </a:r>
            <a:r>
              <a:rPr lang="ru-RU" dirty="0">
                <a:hlinkClick r:id="rId3" tooltip="16 марта"/>
              </a:rPr>
              <a:t>16 марта</a:t>
            </a:r>
            <a:r>
              <a:rPr lang="ru-RU" dirty="0"/>
              <a:t> </a:t>
            </a:r>
            <a:r>
              <a:rPr lang="ru-RU" dirty="0">
                <a:hlinkClick r:id="rId4" tooltip="1923 год"/>
              </a:rPr>
              <a:t>1923 года</a:t>
            </a:r>
            <a:r>
              <a:rPr lang="ru-RU" dirty="0"/>
              <a:t> в городе Козлов (ныне </a:t>
            </a:r>
            <a:r>
              <a:rPr lang="ru-RU" dirty="0">
                <a:hlinkClick r:id="rId5" tooltip="Мичуринск"/>
              </a:rPr>
              <a:t>Мичуринск</a:t>
            </a:r>
            <a:r>
              <a:rPr lang="ru-RU" dirty="0"/>
              <a:t> </a:t>
            </a:r>
            <a:r>
              <a:rPr lang="ru-RU" dirty="0">
                <a:hlinkClick r:id="rId6" tooltip="Тамбовская область"/>
              </a:rPr>
              <a:t>Тамбовской области</a:t>
            </a:r>
            <a:r>
              <a:rPr lang="ru-RU" dirty="0"/>
              <a:t>) в семье музыканта. С детства увлекался рисованием. В 1940 году на его работы обратил </a:t>
            </a:r>
            <a:r>
              <a:rPr lang="ru-RU" dirty="0" smtClean="0"/>
              <a:t>внимание художник</a:t>
            </a:r>
            <a:r>
              <a:rPr lang="ru-RU" dirty="0"/>
              <a:t> </a:t>
            </a:r>
            <a:r>
              <a:rPr lang="ru-RU" dirty="0" smtClean="0">
                <a:hlinkClick r:id="rId7" tooltip="Герасимов, Александр Михайлович (художник)"/>
              </a:rPr>
              <a:t>А.М.Герасимов</a:t>
            </a:r>
            <a:r>
              <a:rPr lang="ru-RU" dirty="0"/>
              <a:t> и посоветовал получить профессиональное художественное образование</a:t>
            </a:r>
            <a:r>
              <a:rPr lang="ru-RU" baseline="30000" dirty="0">
                <a:hlinkClick r:id="rId8"/>
              </a:rPr>
              <a:t>[1]</a:t>
            </a:r>
            <a:r>
              <a:rPr lang="ru-RU" dirty="0"/>
              <a:t>. В 1941 году Платицин окончил среднюю школу № 7</a:t>
            </a:r>
            <a:r>
              <a:rPr lang="ru-RU" baseline="30000" dirty="0">
                <a:hlinkClick r:id="rId8"/>
              </a:rPr>
              <a:t>[2]</a:t>
            </a:r>
            <a:r>
              <a:rPr lang="ru-RU" dirty="0"/>
              <a:t>, а после начала </a:t>
            </a:r>
            <a:r>
              <a:rPr lang="ru-RU" dirty="0">
                <a:hlinkClick r:id="rId9" tooltip="Великая Отечественная война"/>
              </a:rPr>
              <a:t>Великой Отечественной войны</a:t>
            </a:r>
            <a:r>
              <a:rPr lang="ru-RU" dirty="0"/>
              <a:t> добровольцем ушёл на фронт. Служил лётчиком, принимал участие в освобождении Киева, Белоруссии, Варшавы</a:t>
            </a:r>
            <a:r>
              <a:rPr lang="ru-RU" baseline="30000" dirty="0">
                <a:hlinkClick r:id="rId8"/>
              </a:rPr>
              <a:t>[3]</a:t>
            </a:r>
            <a:r>
              <a:rPr lang="ru-RU" dirty="0"/>
              <a:t>. На войне сделал несколько зарисовок с натуры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латицин (Платицын) А. В..Под крылом логово врага. 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571480"/>
            <a:ext cx="6778663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 Мичуринске открылась выставка фронтовых работ Аркадия Платицина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214422"/>
            <a:ext cx="6759400" cy="4502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77. Платицин (Платицын) А. В..Последние метры войны. 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450" y="1327660"/>
            <a:ext cx="5969099" cy="4202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С 1948 по 1951 году учился в Московском художественно-графическом педагогическом </a:t>
            </a:r>
            <a:r>
              <a:rPr lang="ru-RU" dirty="0" smtClean="0"/>
              <a:t>училище. </a:t>
            </a:r>
            <a:r>
              <a:rPr lang="ru-RU" dirty="0"/>
              <a:t>Преподавал рисование в мичуринских школах № 1, № 5, № 6 и в </a:t>
            </a:r>
            <a:r>
              <a:rPr lang="ru-RU" u="sng" dirty="0">
                <a:hlinkClick r:id="rId2" tooltip="Мичуринский государственный педагогический институт"/>
              </a:rPr>
              <a:t>Мичуринском государственном педагогическом </a:t>
            </a:r>
            <a:r>
              <a:rPr lang="ru-RU" u="sng" dirty="0" smtClean="0">
                <a:hlinkClick r:id="rId2" tooltip="Мичуринский государственный педагогический институт"/>
              </a:rPr>
              <a:t>институте</a:t>
            </a:r>
            <a:r>
              <a:rPr lang="ru-RU" dirty="0" smtClean="0"/>
              <a:t>. </a:t>
            </a:r>
            <a:r>
              <a:rPr lang="ru-RU" dirty="0"/>
              <a:t>С 1953 года руководил изобразительным кружком в мичуринском Доме </a:t>
            </a:r>
            <a:r>
              <a:rPr lang="ru-RU" dirty="0" smtClean="0"/>
              <a:t>пионеров. </a:t>
            </a:r>
            <a:r>
              <a:rPr lang="ru-RU" dirty="0"/>
              <a:t>С 1955 года член </a:t>
            </a:r>
            <a:r>
              <a:rPr lang="ru-RU" u="sng" dirty="0">
                <a:hlinkClick r:id="rId3" tooltip="Союз художников СССР"/>
              </a:rPr>
              <a:t>Союза художников СССР</a:t>
            </a:r>
            <a:r>
              <a:rPr lang="ru-RU" dirty="0"/>
              <a:t>. В 1966 году основал в Мичуринске детскую художественную школу, до ухода на пенсию в 1983 году оставался её директором. После него директором школы стал его сын Василий Аркадьевич </a:t>
            </a:r>
            <a:r>
              <a:rPr lang="ru-RU" dirty="0" smtClean="0"/>
              <a:t>Платицин.</a:t>
            </a:r>
            <a:endParaRPr lang="ru-RU" dirty="0"/>
          </a:p>
          <a:p>
            <a:endParaRPr lang="ru-RU" dirty="0"/>
          </a:p>
        </p:txBody>
      </p:sp>
      <p:pic>
        <p:nvPicPr>
          <p:cNvPr id="6" name="Содержимое 5" descr="Аркадий Васильевич Платицин."/>
          <p:cNvPicPr>
            <a:picLocks noGrp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 bwMode="auto">
          <a:xfrm>
            <a:off x="4648200" y="2754392"/>
            <a:ext cx="4343400" cy="241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Платицин Аркадий Васильевич. vItali, 15 авг 2011 Сколько помню, когда училс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500042"/>
            <a:ext cx="7072362" cy="564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ругое письмо относится к 1958 году и написано народным художником СССР, ру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5572164" cy="2811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Платицин Аркадий Васильевич.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857496"/>
            <a:ext cx="5064547" cy="3470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282</TotalTime>
  <Words>520</Words>
  <Application>Microsoft Office PowerPoint</Application>
  <PresentationFormat>Экран (4:3)</PresentationFormat>
  <Paragraphs>64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Трек</vt:lpstr>
      <vt:lpstr>ХУДОЖНИКИ МИЧУРИНСКА</vt:lpstr>
      <vt:lpstr>Аркадий Васильевич Платицин — советский и российский художник-график,педагог, краевед, заслуженный работник культуры РСФСР</vt:lpstr>
      <vt:lpstr>Платицин Аркадий Васильевич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Среди учеников Аркадия Платицин народный художник России Виталий Попов, лауреат премии Ленинского комсомола портретист Валерий Хабаров, заслуженный художник России Владимир Сизов и другие </vt:lpstr>
      <vt:lpstr>Слайд 12</vt:lpstr>
      <vt:lpstr>Слайд 13</vt:lpstr>
      <vt:lpstr>В 1967 году В. Хабаров поступил на графическое отделение Московского художественного института им. В. И. Сурикова.</vt:lpstr>
      <vt:lpstr>Слайд 15</vt:lpstr>
      <vt:lpstr> «Портрет К. И. Шатова,  главного хранителя музея Бородино»</vt:lpstr>
      <vt:lpstr>«Портрет девочки в кресле»</vt:lpstr>
      <vt:lpstr>Виталий Борисович Попов</vt:lpstr>
      <vt:lpstr>Слайд 19</vt:lpstr>
      <vt:lpstr>Слайд 20</vt:lpstr>
      <vt:lpstr>Слайд 21</vt:lpstr>
      <vt:lpstr>Слайд 22</vt:lpstr>
      <vt:lpstr>Станислав Михайлович Никиреев</vt:lpstr>
      <vt:lpstr>Станислав Михайлович Никиреев  родился в 1932 году в Мичуринске Тамбовской области  в семье рабочего</vt:lpstr>
      <vt:lpstr>Излюбленные мотивы художника - маленькие русские города, полные своеобразного очарования старины, памятные места, связанные с дорогими русскому сердцу именами и событиями, поэтические уголки среднерусской природы.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Портретист нашего времени – Валерий Хабаров</dc:title>
  <dc:creator>user</dc:creator>
  <cp:lastModifiedBy>user</cp:lastModifiedBy>
  <cp:revision>33</cp:revision>
  <dcterms:created xsi:type="dcterms:W3CDTF">2022-09-07T06:19:15Z</dcterms:created>
  <dcterms:modified xsi:type="dcterms:W3CDTF">2022-09-13T09:58:16Z</dcterms:modified>
</cp:coreProperties>
</file>