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11"/>
  </p:notesMasterIdLst>
  <p:sldIdLst>
    <p:sldId id="256" r:id="rId2"/>
    <p:sldId id="272" r:id="rId3"/>
    <p:sldId id="286" r:id="rId4"/>
    <p:sldId id="275" r:id="rId5"/>
    <p:sldId id="274" r:id="rId6"/>
    <p:sldId id="280" r:id="rId7"/>
    <p:sldId id="282" r:id="rId8"/>
    <p:sldId id="281" r:id="rId9"/>
    <p:sldId id="28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D6FED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0312" autoAdjust="0"/>
    <p:restoredTop sz="94660"/>
  </p:normalViewPr>
  <p:slideViewPr>
    <p:cSldViewPr>
      <p:cViewPr>
        <p:scale>
          <a:sx n="66" d="100"/>
          <a:sy n="66" d="100"/>
        </p:scale>
        <p:origin x="-168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5E571A-1B0F-4A09-B27C-BBBF5A7887F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F1C4E-78E8-4E66-8F38-46C185F5F2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8749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4293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0672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10117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74239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2756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4832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39566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6514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1028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4639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2718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2000">
              <a:schemeClr val="accent1">
                <a:lumMod val="5000"/>
                <a:lumOff val="95000"/>
              </a:schemeClr>
            </a:gs>
            <a:gs pos="96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71847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3283" y="2500306"/>
            <a:ext cx="8711952" cy="1357322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Californian FB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Californian FB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Californian FB" pitchFamily="18" charset="0"/>
              </a:rPr>
              <a:t>«Презентация к уроку по окружающему миру </a:t>
            </a:r>
            <a:br>
              <a:rPr lang="ru-RU" sz="2800" b="1" i="1" dirty="0" smtClean="0">
                <a:solidFill>
                  <a:srgbClr val="002060"/>
                </a:solidFill>
                <a:latin typeface="Californian FB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Californian FB" pitchFamily="18" charset="0"/>
              </a:rPr>
              <a:t>в 1 классе на тему: «Поезда» </a:t>
            </a:r>
            <a:br>
              <a:rPr lang="ru-RU" sz="2800" b="1" i="1" dirty="0" smtClean="0">
                <a:solidFill>
                  <a:srgbClr val="002060"/>
                </a:solidFill>
                <a:latin typeface="Californian FB" pitchFamily="18" charset="0"/>
              </a:rPr>
            </a:br>
            <a:endParaRPr lang="ru-RU" sz="28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3573016"/>
            <a:ext cx="43577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Californian FB" pitchFamily="18" charset="0"/>
              </a:rPr>
              <a:t> </a:t>
            </a:r>
          </a:p>
          <a:p>
            <a:pPr algn="r"/>
            <a:endParaRPr lang="ru-RU" sz="1600" b="1" dirty="0" smtClean="0">
              <a:solidFill>
                <a:srgbClr val="002060"/>
              </a:solidFill>
              <a:latin typeface="Californian FB" pitchFamily="18" charset="0"/>
            </a:endParaRPr>
          </a:p>
          <a:p>
            <a:pPr algn="r"/>
            <a:endParaRPr lang="ru-RU" sz="1600" b="1" dirty="0" smtClean="0">
              <a:solidFill>
                <a:srgbClr val="002060"/>
              </a:solidFill>
              <a:latin typeface="Californian FB" pitchFamily="18" charset="0"/>
            </a:endParaRPr>
          </a:p>
          <a:p>
            <a:pPr algn="r"/>
            <a:endParaRPr lang="ru-RU" sz="1600" b="1" dirty="0" smtClean="0">
              <a:solidFill>
                <a:srgbClr val="002060"/>
              </a:solidFill>
              <a:latin typeface="Californian FB" pitchFamily="18" charset="0"/>
            </a:endParaRPr>
          </a:p>
          <a:p>
            <a:pPr algn="r"/>
            <a:endParaRPr lang="ru-RU" sz="1600" b="1" dirty="0" smtClean="0">
              <a:solidFill>
                <a:srgbClr val="002060"/>
              </a:solidFill>
              <a:latin typeface="Californian FB" pitchFamily="18" charset="0"/>
            </a:endParaRP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Californian FB" pitchFamily="18" charset="0"/>
              </a:rPr>
              <a:t>Учитель начальных классов: Андреева Е.В.</a:t>
            </a:r>
            <a:endParaRPr lang="ru-RU" sz="2000" dirty="0"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3283" y="642918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Californian FB" pitchFamily="18" charset="0"/>
              </a:rPr>
              <a:t>МБУ «Школа №69»  </a:t>
            </a:r>
            <a:br>
              <a:rPr lang="ru-RU" sz="2000" b="1" i="1" dirty="0" smtClean="0">
                <a:solidFill>
                  <a:srgbClr val="002060"/>
                </a:solidFill>
                <a:latin typeface="Californian FB" pitchFamily="18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Californian FB" pitchFamily="18" charset="0"/>
              </a:rPr>
              <a:t>г.о. Тольятти</a:t>
            </a:r>
          </a:p>
          <a:p>
            <a:pPr algn="ctr"/>
            <a:endParaRPr lang="ru-RU" sz="1400" dirty="0"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7824" y="5715016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Тольятти,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2021</a:t>
            </a:r>
            <a:endParaRPr lang="ru-RU" b="1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катерина\Desktop\Новая папка\Рабочие мгновения\ПОЕЗДА\014cee43fa500f478951511b1a5d96d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350" y="571480"/>
            <a:ext cx="7743740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Екатерина\Desktop\Новая папка\Рабочие мгновения\ПОЕЗДА\railway-tunnel-vector-illustr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0"/>
            <a:ext cx="4429124" cy="3786190"/>
          </a:xfrm>
          <a:prstGeom prst="rect">
            <a:avLst/>
          </a:prstGeom>
          <a:noFill/>
        </p:spPr>
      </p:pic>
      <p:pic>
        <p:nvPicPr>
          <p:cNvPr id="6" name="Picture 2" descr="C:\Users\Екатерина\Desktop\Новая папка\Рабочие мгновения\ПОЕЗДА\30223440759304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714488"/>
            <a:ext cx="4572032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Екатерина\Desktop\Новая папка\Рабочие мгновения\ПОЕЗДА\czAxOC5yYWRpa2FsLnJ1L2k1MTcvMTIwNC82NC8zNTI2NjdiYjIyZTcuanBnP19faWQ9MTY0NTM=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6643734" cy="3214710"/>
          </a:xfrm>
          <a:prstGeom prst="rect">
            <a:avLst/>
          </a:prstGeom>
          <a:noFill/>
        </p:spPr>
      </p:pic>
      <p:pic>
        <p:nvPicPr>
          <p:cNvPr id="6" name="Picture 2" descr="C:\Users\Екатерина\Desktop\Новая папка\Рабочие мгновения\ПОЕЗДА\img-20200508101808-66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786050" y="3571876"/>
            <a:ext cx="5886464" cy="3286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Екатерина\Desktop\Новая папка\Рабочие мгновения\ПОЕЗДА\dsc_7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7"/>
            <a:ext cx="5072098" cy="3071834"/>
          </a:xfrm>
          <a:prstGeom prst="rect">
            <a:avLst/>
          </a:prstGeom>
          <a:noFill/>
        </p:spPr>
      </p:pic>
      <p:pic>
        <p:nvPicPr>
          <p:cNvPr id="3075" name="Picture 3" descr="C:\Users\Екатерина\Desktop\Новая папка\Рабочие мгновения\ПОЕЗДА\f34fc3f821424fa987bff53c132f937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214686"/>
            <a:ext cx="4572032" cy="3500462"/>
          </a:xfrm>
          <a:prstGeom prst="rect">
            <a:avLst/>
          </a:prstGeom>
          <a:noFill/>
        </p:spPr>
      </p:pic>
      <p:pic>
        <p:nvPicPr>
          <p:cNvPr id="6" name="Picture 2" descr="C:\Users\Екатерина\Desktop\Новая папка\Рабочие мгновения\ПОЕЗДА\mashinist500-27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14282" y="3571876"/>
            <a:ext cx="4143404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Екатерина\Desktop\Новая папка\Рабочие мгновения\ПОЕЗДА\57d1fe676b5cf37c626f4e85ff1c74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2400"/>
            <a:ext cx="8715436" cy="655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Екатерина\Desktop\Новая папка\Рабочие мгновения\ПОЕЗДА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572560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Екатерина\Desktop\Новая папка\Рабочие мгновения\ПОЕЗДА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572592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Екатерина\Desktop\Новая папка\Рабочие мгновения\ПОЕЗДА\semaphore-green-light-red-pen-positive-negative-rating-working-condition-certification-tick-cross-isolated-objects-check-boxes-1409735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7166"/>
            <a:ext cx="3786214" cy="2714644"/>
          </a:xfrm>
          <a:prstGeom prst="rect">
            <a:avLst/>
          </a:prstGeom>
          <a:noFill/>
        </p:spPr>
      </p:pic>
      <p:pic>
        <p:nvPicPr>
          <p:cNvPr id="14339" name="Picture 3" descr="C:\Users\Екатерина\Desktop\Новая папка\Рабочие мгновения\ПОЕЗДА\semaphore-of-pedestrians-over-sky-background-vector_24908-357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57166"/>
            <a:ext cx="3643338" cy="2786058"/>
          </a:xfrm>
          <a:prstGeom prst="rect">
            <a:avLst/>
          </a:prstGeom>
          <a:noFill/>
        </p:spPr>
      </p:pic>
      <p:pic>
        <p:nvPicPr>
          <p:cNvPr id="14340" name="Picture 4" descr="C:\Users\Екатерина\Desktop\Новая папка\Рабочие мгновения\ПОЕЗДА\стандарт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14282" y="3357562"/>
            <a:ext cx="3886200" cy="3070098"/>
          </a:xfrm>
          <a:prstGeom prst="rect">
            <a:avLst/>
          </a:prstGeom>
          <a:noFill/>
        </p:spPr>
      </p:pic>
      <p:pic>
        <p:nvPicPr>
          <p:cNvPr id="14341" name="Picture 5" descr="C:\Users\Екатерина\Desktop\Новая папка\Рабочие мгновения\ПОЕЗДА\pic (142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3286124"/>
            <a:ext cx="4572000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383</TotalTime>
  <Words>17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«Презентация к уроку по окружающему миру  в 1 классе на тему: «Поезда»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Алиса</dc:creator>
  <cp:lastModifiedBy>Екатерина</cp:lastModifiedBy>
  <cp:revision>55</cp:revision>
  <dcterms:created xsi:type="dcterms:W3CDTF">2019-12-03T13:22:21Z</dcterms:created>
  <dcterms:modified xsi:type="dcterms:W3CDTF">2022-11-24T19:40:46Z</dcterms:modified>
</cp:coreProperties>
</file>