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9A8743-D5CE-45D2-887E-8318A9EA0B26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C9BC40-3DC6-415A-B949-78EDC8AC0B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000240"/>
            <a:ext cx="7410472" cy="147218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6000" dirty="0" smtClean="0"/>
              <a:t>Речевая готовность ребенка к школе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286256"/>
            <a:ext cx="6143636" cy="785818"/>
          </a:xfr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pPr algn="r"/>
            <a:r>
              <a:rPr lang="ru-RU" i="1" dirty="0" smtClean="0">
                <a:solidFill>
                  <a:srgbClr val="0070C0"/>
                </a:solidFill>
              </a:rPr>
              <a:t>Подготовила учитель-логопед Трутнева С.А.</a:t>
            </a:r>
          </a:p>
          <a:p>
            <a:pPr algn="r"/>
            <a:r>
              <a:rPr lang="ru-RU" i="1" dirty="0" smtClean="0">
                <a:solidFill>
                  <a:srgbClr val="0070C0"/>
                </a:solidFill>
              </a:rPr>
              <a:t>ГБОУ Школа  №1056  ДО №1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7643866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Ребенок с развитой речью успешно общается со сверстниками и радует родителей и преподавателей творческими успехами!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-1000156"/>
            <a:ext cx="7498080" cy="48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499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286124"/>
            <a:ext cx="4890447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Картинки по запросу речевая готовность ребенка к школ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5857916" cy="455819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такое речевая готовность ребёнка к школе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636458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</a:t>
            </a:r>
            <a:r>
              <a:rPr lang="ru-RU" dirty="0" smtClean="0">
                <a:solidFill>
                  <a:srgbClr val="0070C0"/>
                </a:solidFill>
              </a:rPr>
              <a:t>Это один из компонентов психолого-педагогической готовности. От уровня развития речи во многом зависит дальнейшее обучение ребенка в школе, его взаимоотношения с людьми и даже формирование его характера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891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6350" y="2000240"/>
            <a:ext cx="4057650" cy="38957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Звукопроизношение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00174"/>
            <a:ext cx="7494110" cy="192882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У ребенка сформировано четкое произношение всех звуков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7890" name="Picture 2" descr="Картинки по запросу логопе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5155716" cy="293375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Фонематическое восприятие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Ребенок четко различает на слух все звуки речи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Произносит слова любой слоговой структуры, считает слоги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686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643314"/>
            <a:ext cx="5429288" cy="28978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Готовность к звуковому анализу и синтезу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850772" cy="48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Умение определять местоположение звука в слове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Звуковой анализ простых слов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Знание терминов «звук» (согласный-гласный, </a:t>
            </a:r>
            <a:r>
              <a:rPr lang="ru-RU" dirty="0" err="1" smtClean="0">
                <a:solidFill>
                  <a:srgbClr val="0070C0"/>
                </a:solidFill>
              </a:rPr>
              <a:t>глухой-звонкий</a:t>
            </a:r>
            <a:r>
              <a:rPr lang="ru-RU" dirty="0" smtClean="0">
                <a:solidFill>
                  <a:srgbClr val="0070C0"/>
                </a:solidFill>
              </a:rPr>
              <a:t>, твердый мягкий), «слог», «слово», «предложение»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214554"/>
            <a:ext cx="3728783" cy="28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Словарный запас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Словарь разнообразен: ребенок умеет обобщать и классифицировать предметы, использует все части речи.</a:t>
            </a:r>
            <a:endParaRPr lang="ru-RU" dirty="0"/>
          </a:p>
        </p:txBody>
      </p:sp>
      <p:pic>
        <p:nvPicPr>
          <p:cNvPr id="35842" name="Picture 2" descr="Картинки по запросу словарный запас ребе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71810"/>
            <a:ext cx="5286412" cy="354189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Грамматический строй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428736"/>
            <a:ext cx="3779334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</a:rPr>
              <a:t>Ребенок полностью овладел практической грамматикой: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- умеет согласовывать существительные с прилагательными и числительными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- правильно употребляет окончания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- использует сложные предлоги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	Ошибки могут оставаться в употреблении исключений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4818" name="Picture 2" descr="Картинки по запросу развитие ре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438" y="2071678"/>
            <a:ext cx="4476273" cy="278606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Связная речь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85860"/>
            <a:ext cx="7572428" cy="22860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Ребенок умеет вести диалог</a:t>
            </a:r>
          </a:p>
          <a:p>
            <a:r>
              <a:rPr lang="ru-RU" dirty="0" smtClean="0"/>
              <a:t>Четко и последовательно оформляет основную цель высказывания</a:t>
            </a:r>
          </a:p>
          <a:p>
            <a:r>
              <a:rPr lang="ru-RU" dirty="0" smtClean="0"/>
              <a:t>Овладел навыками составления пересказа и рассказа по картине и серии картин</a:t>
            </a:r>
            <a:endParaRPr lang="ru-RU" dirty="0"/>
          </a:p>
        </p:txBody>
      </p:sp>
      <p:pic>
        <p:nvPicPr>
          <p:cNvPr id="47106" name="Picture 2" descr="Картинки по запросу разговор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429000"/>
            <a:ext cx="4891074" cy="326527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Мелкая моторика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447800"/>
            <a:ext cx="7576398" cy="20526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Необходима для дальнейшего овладения навыками письменной речи – у ребенка сформированы специфические точные движения рук</a:t>
            </a:r>
            <a:endParaRPr lang="ru-RU" dirty="0"/>
          </a:p>
        </p:txBody>
      </p:sp>
      <p:pic>
        <p:nvPicPr>
          <p:cNvPr id="46082" name="Picture 2" descr="Картинки по запросу пиш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876"/>
            <a:ext cx="4714908" cy="312898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179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Речевая готовность ребенка к школе</vt:lpstr>
      <vt:lpstr>Что такое речевая готовность ребёнка к школе?</vt:lpstr>
      <vt:lpstr>Звукопроизношение</vt:lpstr>
      <vt:lpstr>Фонематическое восприятие</vt:lpstr>
      <vt:lpstr>Готовность к звуковому анализу и синтезу</vt:lpstr>
      <vt:lpstr>Словарный запас</vt:lpstr>
      <vt:lpstr>Грамматический строй</vt:lpstr>
      <vt:lpstr>Связная речь</vt:lpstr>
      <vt:lpstr>Мелкая моторика</vt:lpstr>
      <vt:lpstr>Ребенок с развитой речью успешно общается со сверстниками и радует родителей и преподавателей творческими успехами!</vt:lpstr>
      <vt:lpstr>Спасибо за внимание!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ребенка к школе</dc:title>
  <dc:creator>DNA7 X86</dc:creator>
  <cp:lastModifiedBy>DNA7 X86</cp:lastModifiedBy>
  <cp:revision>20</cp:revision>
  <dcterms:created xsi:type="dcterms:W3CDTF">2018-01-08T10:56:23Z</dcterms:created>
  <dcterms:modified xsi:type="dcterms:W3CDTF">2018-01-13T10:44:33Z</dcterms:modified>
</cp:coreProperties>
</file>