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1" r:id="rId3"/>
    <p:sldId id="303" r:id="rId4"/>
    <p:sldId id="304" r:id="rId5"/>
    <p:sldId id="305" r:id="rId6"/>
    <p:sldId id="306" r:id="rId7"/>
    <p:sldId id="283" r:id="rId8"/>
    <p:sldId id="277" r:id="rId9"/>
    <p:sldId id="285" r:id="rId10"/>
    <p:sldId id="297" r:id="rId11"/>
    <p:sldId id="30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5AFCB-7C36-4751-80F1-3C6AF6E38052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A106E-0FA6-4D8D-80B7-CA478B5C4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479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Елена\Desktop\Лена Кудреватая\24.11.2014\ФОТО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31211" cy="712659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857232"/>
            <a:ext cx="857256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356992"/>
            <a:ext cx="7954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</a:rPr>
              <a:t>           </a:t>
            </a:r>
            <a:endParaRPr lang="ru-RU" b="1" i="1" dirty="0" smtClean="0"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88641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МДОУ «Детский сад №22 п.г.т. В.Синячиха»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772816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«Короткие стихи </a:t>
            </a:r>
          </a:p>
          <a:p>
            <a:pPr algn="ctr"/>
            <a:r>
              <a:rPr lang="ru-RU" sz="4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 осень» </a:t>
            </a:r>
          </a:p>
          <a:p>
            <a:pPr algn="ctr"/>
            <a:r>
              <a:rPr lang="ru-RU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(речевой материал для детей с ОНР)</a:t>
            </a:r>
            <a:endParaRPr lang="ru-RU" sz="2800" b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2915816" y="5517232"/>
            <a:ext cx="5976664" cy="11521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Воспитатель 1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кк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Шмотьева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Ольга Константиновна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3645024"/>
            <a:ext cx="3200902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Autumn Theme Wallpaper - JoBSPapa.co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4486" cy="6858000"/>
          </a:xfrm>
          <a:prstGeom prst="rect">
            <a:avLst/>
          </a:prstGeom>
          <a:noFill/>
        </p:spPr>
      </p:pic>
      <p:pic>
        <p:nvPicPr>
          <p:cNvPr id="5" name="Picture 4" descr="https://img1.liveinternet.ru/images/attach/c/11/116/160/116160711_large_1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15049" y="0"/>
            <a:ext cx="3228951" cy="25003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88640"/>
            <a:ext cx="35283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«Сентябрь»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Осень достала краски,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Ей много покрасить нужно: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Листья – желтым и красным,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Серым – небо и лужи.</a:t>
            </a:r>
          </a:p>
          <a:p>
            <a:pPr algn="ctr" fontAlgn="base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(А.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Берлова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429000"/>
            <a:ext cx="38884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«Октябрь»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Дождь льет с самого утра,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Льет как будто из ведра,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как крупные цветы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Распускаются зонты.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(А.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Берлова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2636912"/>
            <a:ext cx="388843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«Ноябрь»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Руки мерзнут в ноябре: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Холод, ветер на дворе,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Осень поздняя несет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Первый снег и первый лед.</a:t>
            </a:r>
          </a:p>
          <a:p>
            <a:pPr algn="ctr" fontAlgn="base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(А.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Берлова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utumn Theme Wallpaper - JoBSPapa.co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486" y="0"/>
            <a:ext cx="915448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2060848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презентации: </a:t>
            </a:r>
            <a:r>
              <a:rPr lang="ru-RU" sz="3600" b="1" i="1" spc="50" dirty="0" err="1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Шмотьева</a:t>
            </a:r>
            <a:r>
              <a:rPr lang="ru-RU" sz="3600" b="1" i="1" spc="50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Ольга Константиновна, </a:t>
            </a:r>
          </a:p>
          <a:p>
            <a:pPr algn="ctr"/>
            <a:r>
              <a:rPr lang="ru-RU" sz="3600" b="1" i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МДОУ «Детский сад №22 п.г.т. В.Синячиха»</a:t>
            </a:r>
          </a:p>
        </p:txBody>
      </p:sp>
      <p:pic>
        <p:nvPicPr>
          <p:cNvPr id="6" name="Рисунок 5" descr="осенние веточки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68756" y="0"/>
            <a:ext cx="5275244" cy="2060848"/>
          </a:xfrm>
          <a:prstGeom prst="rect">
            <a:avLst/>
          </a:prstGeom>
        </p:spPr>
      </p:pic>
      <p:pic>
        <p:nvPicPr>
          <p:cNvPr id="7" name="Рисунок 6" descr="осенние веточки 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V="1">
            <a:off x="0" y="4352765"/>
            <a:ext cx="9144000" cy="2505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utumn Theme Wallpaper - JoBSPapa.co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486" y="0"/>
            <a:ext cx="9154486" cy="6858000"/>
          </a:xfrm>
          <a:prstGeom prst="rect">
            <a:avLst/>
          </a:prstGeom>
          <a:noFill/>
        </p:spPr>
      </p:pic>
      <p:pic>
        <p:nvPicPr>
          <p:cNvPr id="9" name="Picture 2" descr="https://s009.radikal.ru/i308/1710/75/86d7899c705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466264" flipH="1">
            <a:off x="-26630" y="39605"/>
            <a:ext cx="2952494" cy="189451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9512" y="1855144"/>
            <a:ext cx="34563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«Сентябрь»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Ясным утром сентября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Хлеб молотят села,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Мчатся птицы за моря,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открылась школа.  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         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(С. Маршак)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364088" y="188640"/>
            <a:ext cx="3600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«Октябрь»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октябре, в октябре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Частый дождик на дворе.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лугах мертва трава,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Замолчал кузнечик.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.заготовлены дрова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зиму для печек.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(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 Маршак)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645024"/>
            <a:ext cx="453650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«Осень»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Осень, осень, не спеши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 дождями подожди,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 ещё нам лета,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Солнышка и света!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(А. Тесленко)</a:t>
            </a:r>
          </a:p>
        </p:txBody>
      </p:sp>
    </p:spTree>
    <p:extLst>
      <p:ext uri="{BB962C8B-B14F-4D97-AF65-F5344CB8AC3E}">
        <p14:creationId xmlns:p14="http://schemas.microsoft.com/office/powerpoint/2010/main" xmlns="" val="198377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Елена\Desktop\Лена Кудреватая\24.11.2014\ФОТО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s://www.toys-4kids.ru/files/uploads/166-768x42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941168"/>
            <a:ext cx="504056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16016" y="260648"/>
            <a:ext cx="424847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«Осень»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льет, старается,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Хоть его не просят.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Солнце в тучах мается,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Значит – это осень.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(Г. Шестакова)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924944"/>
            <a:ext cx="424847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«Осень наступила»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Листья  начали желтеть,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стало хуже греть,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осень наступила,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 дождями окатила.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(Г. Шестакова)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           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88641"/>
            <a:ext cx="338437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«Осень» 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на деревьях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листья пожелтели,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в край далекий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птицы улетели,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небо хмурое,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дождик льется,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время года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осенью зовется.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(М.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Ходякова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Елена\Desktop\Лена Кудреватая\24.11.2014\ФОТО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осенние веточки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53078" y="0"/>
            <a:ext cx="5090922" cy="19888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0" y="260648"/>
            <a:ext cx="331236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«Осень идёт» 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Следом за летом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Осень идёт.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Жёлтые песни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Ей ветер поёт,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Красную под ноги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Стелет листву,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Белой снежинкой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Летит в синеву.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(В. Степанов)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1772817"/>
            <a:ext cx="388843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«Листопад»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Листья  желтые танцуют,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веток падают, летят.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Эту сказку золотую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Называют листопад.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(О. Киселева)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4221088"/>
            <a:ext cx="466226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«Осень»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Украшает лес листвой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Красной, желтой, золотой –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 рябин и сосен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Ходит  тихо осень.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(В. </a:t>
            </a:r>
            <a:r>
              <a:rPr lang="ru-RU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Речиц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Елена\Desktop\Лена Кудреватая\24.11.2014\ФОТО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0" descr="! (700x678, 234Kb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45872">
            <a:off x="6577813" y="-97838"/>
            <a:ext cx="2461914" cy="238454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260649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«Дождь по улице идет...»</a:t>
            </a:r>
            <a:endParaRPr 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Дождь по улице идет,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Мокрая дорога,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Много капель на стекле,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тепла немного.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осенние грибы,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Зонтики мы носим,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Потому что на дворе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Наступила осень.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(В.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Семернин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2060848"/>
            <a:ext cx="39604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«Осенняя палитра»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Красок полон и чудес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парк, и сквер, и лес!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Всю палитру между сосен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Расплескала  щедро осень.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(М. Корнеева)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Елена\Desktop\Лена Кудреватая\24.11.2014\ФОТО\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s://www.toys-4kids.ru/files/uploads/166-768x42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013176"/>
            <a:ext cx="460851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260649"/>
            <a:ext cx="41044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«Осень»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 яркими цветами,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раскрасила в саду,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скоро за грибами,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 сестренкою пойду!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(Г. </a:t>
            </a:r>
            <a:r>
              <a:rPr lang="ru-RU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Шмонов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332657"/>
            <a:ext cx="396044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 окошком»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окошком осень,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Листопад шуршит.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Клен листву всю сбросил,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Кажется,  он спит.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березка гнется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порывов ветра,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Дождь из тучек льётся,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Убежало лето.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780928"/>
            <a:ext cx="453650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«Осень золотая»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 золотая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Ходит по дорожкам.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нее на ножках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Желтые сапожки.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нее на платье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Листики цветные,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ее лукошке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грибы лесные.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utumn Theme Wallpaper - JoBSPapa.co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448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3384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7" name="Picture 4" descr="https://img1.liveinternet.ru/images/attach/c/11/116/160/116160711_large_1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15049" y="0"/>
            <a:ext cx="3228951" cy="250032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220072" y="1844824"/>
            <a:ext cx="3600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«Листопад»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Листопад, листопад –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золотистый.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летят, все летят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Листья, листья, листья!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Листики разные,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Листики резные,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Желтые и красные –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Выбирай любые!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88640"/>
            <a:ext cx="38884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«Осина»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саду осеннем,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дорожки,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Осина хлопает в ладошки.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почему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той неделе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Её ладошки покраснели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068960"/>
            <a:ext cx="4320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«Хоровод»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Листочки, листочки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ветру летят,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деток под ножками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Тихо шуршат.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плавно качаясь,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Ведут хоровод.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ветер осенний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 песню поет. </a:t>
            </a:r>
          </a:p>
        </p:txBody>
      </p:sp>
    </p:spTree>
    <p:extLst>
      <p:ext uri="{BB962C8B-B14F-4D97-AF65-F5344CB8AC3E}">
        <p14:creationId xmlns:p14="http://schemas.microsoft.com/office/powerpoint/2010/main" xmlns="" val="388955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Autumn Theme Wallpaper - JoBSPapa.co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486" y="0"/>
            <a:ext cx="9154486" cy="6858000"/>
          </a:xfrm>
          <a:prstGeom prst="rect">
            <a:avLst/>
          </a:prstGeom>
          <a:noFill/>
        </p:spPr>
      </p:pic>
      <p:pic>
        <p:nvPicPr>
          <p:cNvPr id="15" name="Picture 15" descr="https://img0.liveinternet.ru/images/attach/c/11/116/160/116160796_large_1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5013176"/>
            <a:ext cx="4032448" cy="16561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381642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лесу осиновом»</a:t>
            </a:r>
            <a:r>
              <a:rPr lang="ru-RU" sz="32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лесу осиновом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Дрожат осинки.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Срывает ветер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осин косынки.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на тропинки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Косынки сбросит –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лесу осиновом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Наступит осень.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(В. Степанов)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60648"/>
            <a:ext cx="403244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«Осень - </a:t>
            </a:r>
            <a:r>
              <a:rPr lang="ru-RU" sz="3200" b="1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златовласка</a:t>
            </a:r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Осень, осень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златовласка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приходишь к нам из сказки.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прекрасен твой убор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Янтарем горит узор!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Тихо бродишь на приволье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лесам и по долинам.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Тебя встретим хлебом-солью,</a:t>
            </a: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Гроздью алою рябины.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utumn Theme Wallpaper - JoBSPapa.co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486" y="0"/>
            <a:ext cx="9154486" cy="6858000"/>
          </a:xfrm>
          <a:prstGeom prst="rect">
            <a:avLst/>
          </a:prstGeom>
          <a:noFill/>
        </p:spPr>
      </p:pic>
      <p:pic>
        <p:nvPicPr>
          <p:cNvPr id="6" name="Picture 12" descr="0_136f98_ee212a2f_origsss (533x700, 120Kb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08623">
            <a:off x="7083267" y="-358644"/>
            <a:ext cx="1689350" cy="221548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453650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«Наступила осень...»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Наступила осень,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Пожелтел наш сад.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Листья на березе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Золотом горят.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 слыхать веселых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Песен соловья.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Улетели птицы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дальние края.</a:t>
            </a:r>
          </a:p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(А.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Ерикеев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700807"/>
            <a:ext cx="36004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«Осенний клад»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Падают с ветки желтые монетки..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Под ногами целый клад!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Это осень золотая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Дарит листья, не считая.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Золотые дарит листья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Вам, и нам,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 всем подряд.</a:t>
            </a:r>
          </a:p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(И. Пивоварова)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645024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«Почему деревья осенью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сбрасывают листья?»</a:t>
            </a:r>
            <a:r>
              <a:rPr lang="ru-RU" sz="32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– Почему к зиме деревья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Раздеваются кругом?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– А деревьям тоже нужно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Раздеваться перед сном!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(В. Орлов)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273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1513</TotalTime>
  <Words>597</Words>
  <Application>Microsoft Office PowerPoint</Application>
  <PresentationFormat>Экран (4:3)</PresentationFormat>
  <Paragraphs>166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Воспитатель 1 кк   Шмотьева Ольга Константиновна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zaqatala</dc:creator>
  <cp:lastModifiedBy>Мегаком</cp:lastModifiedBy>
  <cp:revision>225</cp:revision>
  <dcterms:created xsi:type="dcterms:W3CDTF">2014-11-22T15:25:18Z</dcterms:created>
  <dcterms:modified xsi:type="dcterms:W3CDTF">2022-11-24T15:47:27Z</dcterms:modified>
</cp:coreProperties>
</file>