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65" r:id="rId3"/>
    <p:sldId id="266" r:id="rId4"/>
    <p:sldId id="267" r:id="rId5"/>
    <p:sldId id="268" r:id="rId6"/>
    <p:sldId id="269" r:id="rId7"/>
    <p:sldId id="257" r:id="rId8"/>
    <p:sldId id="259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843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0B811-560E-4E91-9926-B1E16A93800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800155-A37E-4E85-8C58-FF6B12AE0BA7}">
      <dgm:prSet phldrT="[Текст]" custT="1"/>
      <dgm:spPr/>
      <dgm:t>
        <a:bodyPr/>
        <a:lstStyle/>
        <a:p>
          <a:r>
            <a:rPr lang="ru-RU" sz="3600" b="1" dirty="0"/>
            <a:t>Личные ресурсы</a:t>
          </a:r>
        </a:p>
      </dgm:t>
    </dgm:pt>
    <dgm:pt modelId="{A8ED34DF-636D-44D0-AE21-EB0D8F67A6BA}" type="parTrans" cxnId="{2A3C2541-F035-4B9B-B8D1-2AB8C1AF470D}">
      <dgm:prSet/>
      <dgm:spPr/>
      <dgm:t>
        <a:bodyPr/>
        <a:lstStyle/>
        <a:p>
          <a:endParaRPr lang="ru-RU"/>
        </a:p>
      </dgm:t>
    </dgm:pt>
    <dgm:pt modelId="{9B086FA2-C467-4D70-ABF5-95EB85A2B1F7}" type="sibTrans" cxnId="{2A3C2541-F035-4B9B-B8D1-2AB8C1AF470D}">
      <dgm:prSet/>
      <dgm:spPr/>
      <dgm:t>
        <a:bodyPr/>
        <a:lstStyle/>
        <a:p>
          <a:endParaRPr lang="ru-RU"/>
        </a:p>
      </dgm:t>
    </dgm:pt>
    <dgm:pt modelId="{39C52658-B4AC-4D28-8624-E8A8E824CE7C}">
      <dgm:prSet phldrT="[Текст]" custT="1"/>
      <dgm:spPr/>
      <dgm:t>
        <a:bodyPr/>
        <a:lstStyle/>
        <a:p>
          <a:r>
            <a:rPr lang="ru-RU" sz="2000" b="1" dirty="0"/>
            <a:t>Физиологическая составляющая</a:t>
          </a:r>
        </a:p>
      </dgm:t>
    </dgm:pt>
    <dgm:pt modelId="{277A58D2-77E2-464B-BA0B-3E85FF485A1C}" type="parTrans" cxnId="{E478F8C9-FF94-4726-9829-C9691AA3B61C}">
      <dgm:prSet/>
      <dgm:spPr/>
      <dgm:t>
        <a:bodyPr/>
        <a:lstStyle/>
        <a:p>
          <a:endParaRPr lang="ru-RU"/>
        </a:p>
      </dgm:t>
    </dgm:pt>
    <dgm:pt modelId="{ED023CA6-9764-4A8D-9E14-84DA7E6319AC}" type="sibTrans" cxnId="{E478F8C9-FF94-4726-9829-C9691AA3B61C}">
      <dgm:prSet/>
      <dgm:spPr/>
      <dgm:t>
        <a:bodyPr/>
        <a:lstStyle/>
        <a:p>
          <a:endParaRPr lang="ru-RU"/>
        </a:p>
      </dgm:t>
    </dgm:pt>
    <dgm:pt modelId="{7B4EC0F1-24F5-4F06-AA77-470BBDB6DE51}">
      <dgm:prSet phldrT="[Текст]" custT="1"/>
      <dgm:spPr/>
      <dgm:t>
        <a:bodyPr/>
        <a:lstStyle/>
        <a:p>
          <a:r>
            <a:rPr lang="ru-RU" sz="2400" b="1" dirty="0"/>
            <a:t>Здоровье </a:t>
          </a:r>
        </a:p>
      </dgm:t>
    </dgm:pt>
    <dgm:pt modelId="{654D939A-F04E-4AED-988E-8D11EA430312}" type="parTrans" cxnId="{72DAE410-106E-4413-AE17-9B4E20A661D1}">
      <dgm:prSet/>
      <dgm:spPr/>
      <dgm:t>
        <a:bodyPr/>
        <a:lstStyle/>
        <a:p>
          <a:endParaRPr lang="ru-RU"/>
        </a:p>
      </dgm:t>
    </dgm:pt>
    <dgm:pt modelId="{0ED97E02-5B4B-4438-BECA-8396372B3F88}" type="sibTrans" cxnId="{72DAE410-106E-4413-AE17-9B4E20A661D1}">
      <dgm:prSet/>
      <dgm:spPr/>
      <dgm:t>
        <a:bodyPr/>
        <a:lstStyle/>
        <a:p>
          <a:endParaRPr lang="ru-RU"/>
        </a:p>
      </dgm:t>
    </dgm:pt>
    <dgm:pt modelId="{FCFA82B6-8644-472C-B744-F30B6E2FD7D2}">
      <dgm:prSet phldrT="[Текст]" custT="1"/>
      <dgm:spPr/>
      <dgm:t>
        <a:bodyPr/>
        <a:lstStyle/>
        <a:p>
          <a:r>
            <a:rPr lang="ru-RU" sz="2000" b="1" dirty="0"/>
            <a:t>Текущее самочувствие</a:t>
          </a:r>
        </a:p>
      </dgm:t>
    </dgm:pt>
    <dgm:pt modelId="{322A37C8-69D2-4158-8229-982076CFED95}" type="parTrans" cxnId="{EEAB4C10-4213-4040-9FD5-700D25882FA4}">
      <dgm:prSet/>
      <dgm:spPr/>
      <dgm:t>
        <a:bodyPr/>
        <a:lstStyle/>
        <a:p>
          <a:endParaRPr lang="ru-RU"/>
        </a:p>
      </dgm:t>
    </dgm:pt>
    <dgm:pt modelId="{A0DA209C-3F5F-4E1E-A977-163291F7DBFF}" type="sibTrans" cxnId="{EEAB4C10-4213-4040-9FD5-700D25882FA4}">
      <dgm:prSet/>
      <dgm:spPr/>
      <dgm:t>
        <a:bodyPr/>
        <a:lstStyle/>
        <a:p>
          <a:endParaRPr lang="ru-RU"/>
        </a:p>
      </dgm:t>
    </dgm:pt>
    <dgm:pt modelId="{928A2C86-7C21-4C27-8B02-F69102128FF7}">
      <dgm:prSet phldrT="[Текст]" custT="1"/>
      <dgm:spPr/>
      <dgm:t>
        <a:bodyPr/>
        <a:lstStyle/>
        <a:p>
          <a:r>
            <a:rPr lang="ru-RU" sz="2400" b="1" dirty="0"/>
            <a:t>Психологическая составляющая</a:t>
          </a:r>
        </a:p>
      </dgm:t>
    </dgm:pt>
    <dgm:pt modelId="{AAE168DD-B2EA-4D2F-8C77-C7ECC9A5D808}" type="parTrans" cxnId="{9267DE8B-A5ED-4268-B0B2-D309A500BC86}">
      <dgm:prSet/>
      <dgm:spPr/>
      <dgm:t>
        <a:bodyPr/>
        <a:lstStyle/>
        <a:p>
          <a:endParaRPr lang="ru-RU"/>
        </a:p>
      </dgm:t>
    </dgm:pt>
    <dgm:pt modelId="{18F22B3E-E0A9-40B4-91ED-EA108BFB3095}" type="sibTrans" cxnId="{9267DE8B-A5ED-4268-B0B2-D309A500BC86}">
      <dgm:prSet/>
      <dgm:spPr/>
      <dgm:t>
        <a:bodyPr/>
        <a:lstStyle/>
        <a:p>
          <a:endParaRPr lang="ru-RU"/>
        </a:p>
      </dgm:t>
    </dgm:pt>
    <dgm:pt modelId="{65B0C6E7-D4AB-49C4-BEFF-93FF88814690}">
      <dgm:prSet phldrT="[Текст]" custT="1"/>
      <dgm:spPr/>
      <dgm:t>
        <a:bodyPr/>
        <a:lstStyle/>
        <a:p>
          <a:r>
            <a:rPr lang="ru-RU" sz="1600" b="1" dirty="0"/>
            <a:t>Психоэмоциональная устойчивость</a:t>
          </a:r>
        </a:p>
      </dgm:t>
    </dgm:pt>
    <dgm:pt modelId="{5A66A69F-08FA-4F26-B117-24B8F28F5E96}" type="parTrans" cxnId="{BB1AAE56-47C4-4C57-81BA-FDE204116846}">
      <dgm:prSet/>
      <dgm:spPr/>
      <dgm:t>
        <a:bodyPr/>
        <a:lstStyle/>
        <a:p>
          <a:endParaRPr lang="ru-RU"/>
        </a:p>
      </dgm:t>
    </dgm:pt>
    <dgm:pt modelId="{A4F58374-3559-4121-A56F-0D97FA7F3809}" type="sibTrans" cxnId="{BB1AAE56-47C4-4C57-81BA-FDE204116846}">
      <dgm:prSet/>
      <dgm:spPr/>
      <dgm:t>
        <a:bodyPr/>
        <a:lstStyle/>
        <a:p>
          <a:endParaRPr lang="ru-RU"/>
        </a:p>
      </dgm:t>
    </dgm:pt>
    <dgm:pt modelId="{407A86F9-DC0D-4B7F-891B-B363BAE626A5}">
      <dgm:prSet phldrT="[Текст]" custT="1"/>
      <dgm:spPr/>
      <dgm:t>
        <a:bodyPr/>
        <a:lstStyle/>
        <a:p>
          <a:r>
            <a:rPr lang="ru-RU" sz="1800" b="1" dirty="0"/>
            <a:t>Знания, умения, навыки</a:t>
          </a:r>
        </a:p>
      </dgm:t>
    </dgm:pt>
    <dgm:pt modelId="{981814CA-2E4D-4BBD-B4C7-39DAC84460B4}" type="parTrans" cxnId="{9CC38E8F-86AE-40E1-8D44-210AD9EF91BD}">
      <dgm:prSet/>
      <dgm:spPr/>
      <dgm:t>
        <a:bodyPr/>
        <a:lstStyle/>
        <a:p>
          <a:endParaRPr lang="ru-RU"/>
        </a:p>
      </dgm:t>
    </dgm:pt>
    <dgm:pt modelId="{C70EE9E5-78A0-49CF-BD19-5AB715403F2F}" type="sibTrans" cxnId="{9CC38E8F-86AE-40E1-8D44-210AD9EF91BD}">
      <dgm:prSet/>
      <dgm:spPr/>
      <dgm:t>
        <a:bodyPr/>
        <a:lstStyle/>
        <a:p>
          <a:endParaRPr lang="ru-RU"/>
        </a:p>
      </dgm:t>
    </dgm:pt>
    <dgm:pt modelId="{9E17797C-7AE5-4C8B-B8D0-BB08EF8D2CFC}">
      <dgm:prSet phldrT="[Текст]"/>
      <dgm:spPr/>
      <dgm:t>
        <a:bodyPr/>
        <a:lstStyle/>
        <a:p>
          <a:r>
            <a:rPr lang="ru-RU" b="1" dirty="0"/>
            <a:t>Отношение к себе и окружающему миру</a:t>
          </a:r>
        </a:p>
      </dgm:t>
    </dgm:pt>
    <dgm:pt modelId="{24669BE4-6904-4707-8CC0-281D25837659}" type="parTrans" cxnId="{9C34A1B1-DDA9-4F30-B70B-1A7EEE96D4DB}">
      <dgm:prSet/>
      <dgm:spPr/>
      <dgm:t>
        <a:bodyPr/>
        <a:lstStyle/>
        <a:p>
          <a:endParaRPr lang="ru-RU"/>
        </a:p>
      </dgm:t>
    </dgm:pt>
    <dgm:pt modelId="{74FFD2E8-4EA8-4A26-BAE8-5DB9AEE017FB}" type="sibTrans" cxnId="{9C34A1B1-DDA9-4F30-B70B-1A7EEE96D4DB}">
      <dgm:prSet/>
      <dgm:spPr/>
      <dgm:t>
        <a:bodyPr/>
        <a:lstStyle/>
        <a:p>
          <a:endParaRPr lang="ru-RU"/>
        </a:p>
      </dgm:t>
    </dgm:pt>
    <dgm:pt modelId="{B589E441-3331-4317-9CCD-75410197E85F}" type="pres">
      <dgm:prSet presAssocID="{5A90B811-560E-4E91-9926-B1E16A93800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E5AE52B-B720-4A96-B0CD-4F156C3D07F6}" type="pres">
      <dgm:prSet presAssocID="{3B800155-A37E-4E85-8C58-FF6B12AE0BA7}" presName="hierRoot1" presStyleCnt="0"/>
      <dgm:spPr/>
    </dgm:pt>
    <dgm:pt modelId="{396863AF-D9E9-4C0E-848A-4F6B32E59819}" type="pres">
      <dgm:prSet presAssocID="{3B800155-A37E-4E85-8C58-FF6B12AE0BA7}" presName="composite" presStyleCnt="0"/>
      <dgm:spPr/>
    </dgm:pt>
    <dgm:pt modelId="{37E8045C-1419-4E38-BE11-C1785C13E25F}" type="pres">
      <dgm:prSet presAssocID="{3B800155-A37E-4E85-8C58-FF6B12AE0BA7}" presName="background" presStyleLbl="node0" presStyleIdx="0" presStyleCnt="1"/>
      <dgm:spPr/>
    </dgm:pt>
    <dgm:pt modelId="{7D52C735-0BFE-4EDF-8273-B711CB5898B9}" type="pres">
      <dgm:prSet presAssocID="{3B800155-A37E-4E85-8C58-FF6B12AE0BA7}" presName="text" presStyleLbl="fgAcc0" presStyleIdx="0" presStyleCnt="1" custScaleX="260956" custScaleY="145973" custLinFactY="-72152" custLinFactNeighborX="13180" custLinFactNeighborY="-100000">
        <dgm:presLayoutVars>
          <dgm:chPref val="3"/>
        </dgm:presLayoutVars>
      </dgm:prSet>
      <dgm:spPr/>
    </dgm:pt>
    <dgm:pt modelId="{BF345046-0868-4D1E-A8B1-3FBE7E44381F}" type="pres">
      <dgm:prSet presAssocID="{3B800155-A37E-4E85-8C58-FF6B12AE0BA7}" presName="hierChild2" presStyleCnt="0"/>
      <dgm:spPr/>
    </dgm:pt>
    <dgm:pt modelId="{CC18058B-3D4E-4866-9880-3BAEBE3FB945}" type="pres">
      <dgm:prSet presAssocID="{277A58D2-77E2-464B-BA0B-3E85FF485A1C}" presName="Name10" presStyleLbl="parChTrans1D2" presStyleIdx="0" presStyleCnt="2"/>
      <dgm:spPr/>
    </dgm:pt>
    <dgm:pt modelId="{5D66F04F-9D09-48CE-B83E-96DFC44CE049}" type="pres">
      <dgm:prSet presAssocID="{39C52658-B4AC-4D28-8624-E8A8E824CE7C}" presName="hierRoot2" presStyleCnt="0"/>
      <dgm:spPr/>
    </dgm:pt>
    <dgm:pt modelId="{7D0A67A1-C4AA-4482-BADA-9D5AFED1C100}" type="pres">
      <dgm:prSet presAssocID="{39C52658-B4AC-4D28-8624-E8A8E824CE7C}" presName="composite2" presStyleCnt="0"/>
      <dgm:spPr/>
    </dgm:pt>
    <dgm:pt modelId="{34972307-BBD5-4387-8B31-01A47720B250}" type="pres">
      <dgm:prSet presAssocID="{39C52658-B4AC-4D28-8624-E8A8E824CE7C}" presName="background2" presStyleLbl="node2" presStyleIdx="0" presStyleCnt="2"/>
      <dgm:spPr/>
    </dgm:pt>
    <dgm:pt modelId="{A087F48E-2BED-4E34-A700-E647E5BF57D9}" type="pres">
      <dgm:prSet presAssocID="{39C52658-B4AC-4D28-8624-E8A8E824CE7C}" presName="text2" presStyleLbl="fgAcc2" presStyleIdx="0" presStyleCnt="2" custScaleX="248917" custLinFactY="-33232" custLinFactNeighborX="-1031" custLinFactNeighborY="-100000">
        <dgm:presLayoutVars>
          <dgm:chPref val="3"/>
        </dgm:presLayoutVars>
      </dgm:prSet>
      <dgm:spPr/>
    </dgm:pt>
    <dgm:pt modelId="{50734CF7-5F29-4B42-9DD9-BD39DBEE975F}" type="pres">
      <dgm:prSet presAssocID="{39C52658-B4AC-4D28-8624-E8A8E824CE7C}" presName="hierChild3" presStyleCnt="0"/>
      <dgm:spPr/>
    </dgm:pt>
    <dgm:pt modelId="{0FF1BD5C-9D57-4426-AF53-5C756610C442}" type="pres">
      <dgm:prSet presAssocID="{654D939A-F04E-4AED-988E-8D11EA430312}" presName="Name17" presStyleLbl="parChTrans1D3" presStyleIdx="0" presStyleCnt="5"/>
      <dgm:spPr/>
    </dgm:pt>
    <dgm:pt modelId="{B2077E96-8B48-4975-9F39-BA7B00230FDE}" type="pres">
      <dgm:prSet presAssocID="{7B4EC0F1-24F5-4F06-AA77-470BBDB6DE51}" presName="hierRoot3" presStyleCnt="0"/>
      <dgm:spPr/>
    </dgm:pt>
    <dgm:pt modelId="{32F4F2C3-A81A-4A84-8A47-81D2517646FB}" type="pres">
      <dgm:prSet presAssocID="{7B4EC0F1-24F5-4F06-AA77-470BBDB6DE51}" presName="composite3" presStyleCnt="0"/>
      <dgm:spPr/>
    </dgm:pt>
    <dgm:pt modelId="{ECD922CF-7A2C-4B5A-9F69-19789D2574CB}" type="pres">
      <dgm:prSet presAssocID="{7B4EC0F1-24F5-4F06-AA77-470BBDB6DE51}" presName="background3" presStyleLbl="node3" presStyleIdx="0" presStyleCnt="5"/>
      <dgm:spPr/>
    </dgm:pt>
    <dgm:pt modelId="{AE760458-0174-4CEF-A8B5-7A6BDAC51A66}" type="pres">
      <dgm:prSet presAssocID="{7B4EC0F1-24F5-4F06-AA77-470BBDB6DE51}" presName="text3" presStyleLbl="fgAcc3" presStyleIdx="0" presStyleCnt="5" custScaleX="180325" custLinFactY="-5108" custLinFactNeighborX="-20246" custLinFactNeighborY="-100000">
        <dgm:presLayoutVars>
          <dgm:chPref val="3"/>
        </dgm:presLayoutVars>
      </dgm:prSet>
      <dgm:spPr/>
    </dgm:pt>
    <dgm:pt modelId="{90288C6D-12B6-4522-8583-259AC577A327}" type="pres">
      <dgm:prSet presAssocID="{7B4EC0F1-24F5-4F06-AA77-470BBDB6DE51}" presName="hierChild4" presStyleCnt="0"/>
      <dgm:spPr/>
    </dgm:pt>
    <dgm:pt modelId="{8DC2762D-23BA-451F-A52C-F1E512492872}" type="pres">
      <dgm:prSet presAssocID="{322A37C8-69D2-4158-8229-982076CFED95}" presName="Name17" presStyleLbl="parChTrans1D3" presStyleIdx="1" presStyleCnt="5"/>
      <dgm:spPr/>
    </dgm:pt>
    <dgm:pt modelId="{07499283-ADA4-4FC4-B2DD-B4029C90E8FA}" type="pres">
      <dgm:prSet presAssocID="{FCFA82B6-8644-472C-B744-F30B6E2FD7D2}" presName="hierRoot3" presStyleCnt="0"/>
      <dgm:spPr/>
    </dgm:pt>
    <dgm:pt modelId="{1EE0757E-0D8A-4352-A090-1FAB706E8033}" type="pres">
      <dgm:prSet presAssocID="{FCFA82B6-8644-472C-B744-F30B6E2FD7D2}" presName="composite3" presStyleCnt="0"/>
      <dgm:spPr/>
    </dgm:pt>
    <dgm:pt modelId="{5BFDF1D9-DCB9-4E5A-B139-666BD7B2D596}" type="pres">
      <dgm:prSet presAssocID="{FCFA82B6-8644-472C-B744-F30B6E2FD7D2}" presName="background3" presStyleLbl="node3" presStyleIdx="1" presStyleCnt="5"/>
      <dgm:spPr/>
    </dgm:pt>
    <dgm:pt modelId="{2CC59F8F-42EA-43E8-BA38-516453A6DE0C}" type="pres">
      <dgm:prSet presAssocID="{FCFA82B6-8644-472C-B744-F30B6E2FD7D2}" presName="text3" presStyleLbl="fgAcc3" presStyleIdx="1" presStyleCnt="5" custScaleX="196925" custLinFactY="26397" custLinFactNeighborX="-12006" custLinFactNeighborY="100000">
        <dgm:presLayoutVars>
          <dgm:chPref val="3"/>
        </dgm:presLayoutVars>
      </dgm:prSet>
      <dgm:spPr/>
    </dgm:pt>
    <dgm:pt modelId="{3B5EC1C9-D287-4787-9157-19B90DE35D41}" type="pres">
      <dgm:prSet presAssocID="{FCFA82B6-8644-472C-B744-F30B6E2FD7D2}" presName="hierChild4" presStyleCnt="0"/>
      <dgm:spPr/>
    </dgm:pt>
    <dgm:pt modelId="{092BF8AF-74AB-45CC-8755-B81685EF4CE1}" type="pres">
      <dgm:prSet presAssocID="{AAE168DD-B2EA-4D2F-8C77-C7ECC9A5D808}" presName="Name10" presStyleLbl="parChTrans1D2" presStyleIdx="1" presStyleCnt="2"/>
      <dgm:spPr/>
    </dgm:pt>
    <dgm:pt modelId="{334F502B-8CC7-4C7B-9899-6812FA40C85A}" type="pres">
      <dgm:prSet presAssocID="{928A2C86-7C21-4C27-8B02-F69102128FF7}" presName="hierRoot2" presStyleCnt="0"/>
      <dgm:spPr/>
    </dgm:pt>
    <dgm:pt modelId="{870AC384-D8F0-48AD-BF6B-339C90FD8787}" type="pres">
      <dgm:prSet presAssocID="{928A2C86-7C21-4C27-8B02-F69102128FF7}" presName="composite2" presStyleCnt="0"/>
      <dgm:spPr/>
    </dgm:pt>
    <dgm:pt modelId="{123EB40D-342B-4859-BFB7-D546A751099F}" type="pres">
      <dgm:prSet presAssocID="{928A2C86-7C21-4C27-8B02-F69102128FF7}" presName="background2" presStyleLbl="node2" presStyleIdx="1" presStyleCnt="2"/>
      <dgm:spPr/>
    </dgm:pt>
    <dgm:pt modelId="{E0167BEB-65C6-4463-A19D-30F7E5B9E3E5}" type="pres">
      <dgm:prSet presAssocID="{928A2C86-7C21-4C27-8B02-F69102128FF7}" presName="text2" presStyleLbl="fgAcc2" presStyleIdx="1" presStyleCnt="2" custScaleX="304336" custLinFactY="-57509" custLinFactNeighborX="68954" custLinFactNeighborY="-100000">
        <dgm:presLayoutVars>
          <dgm:chPref val="3"/>
        </dgm:presLayoutVars>
      </dgm:prSet>
      <dgm:spPr/>
    </dgm:pt>
    <dgm:pt modelId="{1A78655E-D143-4FBD-BFD8-D9126128B0FD}" type="pres">
      <dgm:prSet presAssocID="{928A2C86-7C21-4C27-8B02-F69102128FF7}" presName="hierChild3" presStyleCnt="0"/>
      <dgm:spPr/>
    </dgm:pt>
    <dgm:pt modelId="{BFBDD600-9CDA-4F73-835C-49BFBD55D69F}" type="pres">
      <dgm:prSet presAssocID="{5A66A69F-08FA-4F26-B117-24B8F28F5E96}" presName="Name17" presStyleLbl="parChTrans1D3" presStyleIdx="2" presStyleCnt="5"/>
      <dgm:spPr/>
    </dgm:pt>
    <dgm:pt modelId="{20F0B573-82E4-4B76-8B17-256DBFB28E12}" type="pres">
      <dgm:prSet presAssocID="{65B0C6E7-D4AB-49C4-BEFF-93FF88814690}" presName="hierRoot3" presStyleCnt="0"/>
      <dgm:spPr/>
    </dgm:pt>
    <dgm:pt modelId="{A672D99D-2B1F-477B-A8E1-F085EB908AC4}" type="pres">
      <dgm:prSet presAssocID="{65B0C6E7-D4AB-49C4-BEFF-93FF88814690}" presName="composite3" presStyleCnt="0"/>
      <dgm:spPr/>
    </dgm:pt>
    <dgm:pt modelId="{02141183-5D7D-434E-80C3-33ABD40F3166}" type="pres">
      <dgm:prSet presAssocID="{65B0C6E7-D4AB-49C4-BEFF-93FF88814690}" presName="background3" presStyleLbl="node3" presStyleIdx="2" presStyleCnt="5"/>
      <dgm:spPr/>
    </dgm:pt>
    <dgm:pt modelId="{76DBB6A7-1108-48EF-B5C4-AD14DFF4867C}" type="pres">
      <dgm:prSet presAssocID="{65B0C6E7-D4AB-49C4-BEFF-93FF88814690}" presName="text3" presStyleLbl="fgAcc3" presStyleIdx="2" presStyleCnt="5" custScaleX="264419" custScaleY="221685" custLinFactY="-5108" custLinFactNeighborX="-7981" custLinFactNeighborY="-100000">
        <dgm:presLayoutVars>
          <dgm:chPref val="3"/>
        </dgm:presLayoutVars>
      </dgm:prSet>
      <dgm:spPr/>
    </dgm:pt>
    <dgm:pt modelId="{812F20CC-9FB5-4E49-A1F7-3DE711873456}" type="pres">
      <dgm:prSet presAssocID="{65B0C6E7-D4AB-49C4-BEFF-93FF88814690}" presName="hierChild4" presStyleCnt="0"/>
      <dgm:spPr/>
    </dgm:pt>
    <dgm:pt modelId="{F02CFBA2-C795-4429-9C22-51553CC914D0}" type="pres">
      <dgm:prSet presAssocID="{981814CA-2E4D-4BBD-B4C7-39DAC84460B4}" presName="Name17" presStyleLbl="parChTrans1D3" presStyleIdx="3" presStyleCnt="5"/>
      <dgm:spPr/>
    </dgm:pt>
    <dgm:pt modelId="{2367F76A-EEC3-4F2E-89E2-7684B905B157}" type="pres">
      <dgm:prSet presAssocID="{407A86F9-DC0D-4B7F-891B-B363BAE626A5}" presName="hierRoot3" presStyleCnt="0"/>
      <dgm:spPr/>
    </dgm:pt>
    <dgm:pt modelId="{213A672A-9FCC-4BE5-A24E-FE684EF59FF9}" type="pres">
      <dgm:prSet presAssocID="{407A86F9-DC0D-4B7F-891B-B363BAE626A5}" presName="composite3" presStyleCnt="0"/>
      <dgm:spPr/>
    </dgm:pt>
    <dgm:pt modelId="{BFD773D5-EA04-4BC0-BD00-6FCBA995F5B8}" type="pres">
      <dgm:prSet presAssocID="{407A86F9-DC0D-4B7F-891B-B363BAE626A5}" presName="background3" presStyleLbl="node3" presStyleIdx="3" presStyleCnt="5"/>
      <dgm:spPr/>
    </dgm:pt>
    <dgm:pt modelId="{E40376D8-36DC-4641-AE1E-18E19EAD9E5D}" type="pres">
      <dgm:prSet presAssocID="{407A86F9-DC0D-4B7F-891B-B363BAE626A5}" presName="text3" presStyleLbl="fgAcc3" presStyleIdx="3" presStyleCnt="5" custScaleX="201740" custLinFactY="46021" custLinFactNeighborX="9532" custLinFactNeighborY="100000">
        <dgm:presLayoutVars>
          <dgm:chPref val="3"/>
        </dgm:presLayoutVars>
      </dgm:prSet>
      <dgm:spPr/>
    </dgm:pt>
    <dgm:pt modelId="{5151E75E-4C2D-484A-B1EE-49FDA7A259B1}" type="pres">
      <dgm:prSet presAssocID="{407A86F9-DC0D-4B7F-891B-B363BAE626A5}" presName="hierChild4" presStyleCnt="0"/>
      <dgm:spPr/>
    </dgm:pt>
    <dgm:pt modelId="{9F34CC80-11D8-4F3C-83A9-E4003EC233EF}" type="pres">
      <dgm:prSet presAssocID="{24669BE4-6904-4707-8CC0-281D25837659}" presName="Name17" presStyleLbl="parChTrans1D3" presStyleIdx="4" presStyleCnt="5"/>
      <dgm:spPr/>
    </dgm:pt>
    <dgm:pt modelId="{C2853E30-8F88-4052-8B80-03CB014743D3}" type="pres">
      <dgm:prSet presAssocID="{9E17797C-7AE5-4C8B-B8D0-BB08EF8D2CFC}" presName="hierRoot3" presStyleCnt="0"/>
      <dgm:spPr/>
    </dgm:pt>
    <dgm:pt modelId="{9D8BC3DB-77B3-418B-97A3-5ED339F9536D}" type="pres">
      <dgm:prSet presAssocID="{9E17797C-7AE5-4C8B-B8D0-BB08EF8D2CFC}" presName="composite3" presStyleCnt="0"/>
      <dgm:spPr/>
    </dgm:pt>
    <dgm:pt modelId="{605D42E5-67E8-407F-B17A-A65942ABF408}" type="pres">
      <dgm:prSet presAssocID="{9E17797C-7AE5-4C8B-B8D0-BB08EF8D2CFC}" presName="background3" presStyleLbl="node3" presStyleIdx="4" presStyleCnt="5"/>
      <dgm:spPr/>
    </dgm:pt>
    <dgm:pt modelId="{8430B322-1514-443C-96B3-CC04C399960A}" type="pres">
      <dgm:prSet presAssocID="{9E17797C-7AE5-4C8B-B8D0-BB08EF8D2CFC}" presName="text3" presStyleLbl="fgAcc3" presStyleIdx="4" presStyleCnt="5" custScaleX="203986" custScaleY="200904" custLinFactY="-6045" custLinFactNeighborX="5730" custLinFactNeighborY="-100000">
        <dgm:presLayoutVars>
          <dgm:chPref val="3"/>
        </dgm:presLayoutVars>
      </dgm:prSet>
      <dgm:spPr/>
    </dgm:pt>
    <dgm:pt modelId="{E09EA4F1-E9A3-4BE4-BF0B-9367AB4342DB}" type="pres">
      <dgm:prSet presAssocID="{9E17797C-7AE5-4C8B-B8D0-BB08EF8D2CFC}" presName="hierChild4" presStyleCnt="0"/>
      <dgm:spPr/>
    </dgm:pt>
  </dgm:ptLst>
  <dgm:cxnLst>
    <dgm:cxn modelId="{BCD65608-EB5C-4C06-93DE-855BCC16A50D}" type="presOf" srcId="{928A2C86-7C21-4C27-8B02-F69102128FF7}" destId="{E0167BEB-65C6-4463-A19D-30F7E5B9E3E5}" srcOrd="0" destOrd="0" presId="urn:microsoft.com/office/officeart/2005/8/layout/hierarchy1"/>
    <dgm:cxn modelId="{B066D80F-A52F-40AC-8B93-DBDC24947009}" type="presOf" srcId="{5A66A69F-08FA-4F26-B117-24B8F28F5E96}" destId="{BFBDD600-9CDA-4F73-835C-49BFBD55D69F}" srcOrd="0" destOrd="0" presId="urn:microsoft.com/office/officeart/2005/8/layout/hierarchy1"/>
    <dgm:cxn modelId="{EEAB4C10-4213-4040-9FD5-700D25882FA4}" srcId="{39C52658-B4AC-4D28-8624-E8A8E824CE7C}" destId="{FCFA82B6-8644-472C-B744-F30B6E2FD7D2}" srcOrd="1" destOrd="0" parTransId="{322A37C8-69D2-4158-8229-982076CFED95}" sibTransId="{A0DA209C-3F5F-4E1E-A977-163291F7DBFF}"/>
    <dgm:cxn modelId="{72DAE410-106E-4413-AE17-9B4E20A661D1}" srcId="{39C52658-B4AC-4D28-8624-E8A8E824CE7C}" destId="{7B4EC0F1-24F5-4F06-AA77-470BBDB6DE51}" srcOrd="0" destOrd="0" parTransId="{654D939A-F04E-4AED-988E-8D11EA430312}" sibTransId="{0ED97E02-5B4B-4438-BECA-8396372B3F88}"/>
    <dgm:cxn modelId="{84430E13-1004-41C6-8F81-9B696549791C}" type="presOf" srcId="{FCFA82B6-8644-472C-B744-F30B6E2FD7D2}" destId="{2CC59F8F-42EA-43E8-BA38-516453A6DE0C}" srcOrd="0" destOrd="0" presId="urn:microsoft.com/office/officeart/2005/8/layout/hierarchy1"/>
    <dgm:cxn modelId="{451A0A14-584B-4FCA-AED6-5D11D48C8C92}" type="presOf" srcId="{39C52658-B4AC-4D28-8624-E8A8E824CE7C}" destId="{A087F48E-2BED-4E34-A700-E647E5BF57D9}" srcOrd="0" destOrd="0" presId="urn:microsoft.com/office/officeart/2005/8/layout/hierarchy1"/>
    <dgm:cxn modelId="{8B3EDA19-A50F-40E3-9B00-4E08E3C5230D}" type="presOf" srcId="{981814CA-2E4D-4BBD-B4C7-39DAC84460B4}" destId="{F02CFBA2-C795-4429-9C22-51553CC914D0}" srcOrd="0" destOrd="0" presId="urn:microsoft.com/office/officeart/2005/8/layout/hierarchy1"/>
    <dgm:cxn modelId="{1B4BAB1E-F131-4FAB-AB52-3B9993019123}" type="presOf" srcId="{322A37C8-69D2-4158-8229-982076CFED95}" destId="{8DC2762D-23BA-451F-A52C-F1E512492872}" srcOrd="0" destOrd="0" presId="urn:microsoft.com/office/officeart/2005/8/layout/hierarchy1"/>
    <dgm:cxn modelId="{6A5CA720-FA3C-4D72-AB43-6D1A5ED1E1CB}" type="presOf" srcId="{654D939A-F04E-4AED-988E-8D11EA430312}" destId="{0FF1BD5C-9D57-4426-AF53-5C756610C442}" srcOrd="0" destOrd="0" presId="urn:microsoft.com/office/officeart/2005/8/layout/hierarchy1"/>
    <dgm:cxn modelId="{FDFE6624-EDA4-4B13-833F-BD5B6A77B009}" type="presOf" srcId="{65B0C6E7-D4AB-49C4-BEFF-93FF88814690}" destId="{76DBB6A7-1108-48EF-B5C4-AD14DFF4867C}" srcOrd="0" destOrd="0" presId="urn:microsoft.com/office/officeart/2005/8/layout/hierarchy1"/>
    <dgm:cxn modelId="{8CA6B029-D9AE-45F6-84E6-2632266C53EB}" type="presOf" srcId="{5A90B811-560E-4E91-9926-B1E16A93800E}" destId="{B589E441-3331-4317-9CCD-75410197E85F}" srcOrd="0" destOrd="0" presId="urn:microsoft.com/office/officeart/2005/8/layout/hierarchy1"/>
    <dgm:cxn modelId="{2A3C2541-F035-4B9B-B8D1-2AB8C1AF470D}" srcId="{5A90B811-560E-4E91-9926-B1E16A93800E}" destId="{3B800155-A37E-4E85-8C58-FF6B12AE0BA7}" srcOrd="0" destOrd="0" parTransId="{A8ED34DF-636D-44D0-AE21-EB0D8F67A6BA}" sibTransId="{9B086FA2-C467-4D70-ABF5-95EB85A2B1F7}"/>
    <dgm:cxn modelId="{BB1AAE56-47C4-4C57-81BA-FDE204116846}" srcId="{928A2C86-7C21-4C27-8B02-F69102128FF7}" destId="{65B0C6E7-D4AB-49C4-BEFF-93FF88814690}" srcOrd="0" destOrd="0" parTransId="{5A66A69F-08FA-4F26-B117-24B8F28F5E96}" sibTransId="{A4F58374-3559-4121-A56F-0D97FA7F3809}"/>
    <dgm:cxn modelId="{9267DE8B-A5ED-4268-B0B2-D309A500BC86}" srcId="{3B800155-A37E-4E85-8C58-FF6B12AE0BA7}" destId="{928A2C86-7C21-4C27-8B02-F69102128FF7}" srcOrd="1" destOrd="0" parTransId="{AAE168DD-B2EA-4D2F-8C77-C7ECC9A5D808}" sibTransId="{18F22B3E-E0A9-40B4-91ED-EA108BFB3095}"/>
    <dgm:cxn modelId="{9CC38E8F-86AE-40E1-8D44-210AD9EF91BD}" srcId="{928A2C86-7C21-4C27-8B02-F69102128FF7}" destId="{407A86F9-DC0D-4B7F-891B-B363BAE626A5}" srcOrd="1" destOrd="0" parTransId="{981814CA-2E4D-4BBD-B4C7-39DAC84460B4}" sibTransId="{C70EE9E5-78A0-49CF-BD19-5AB715403F2F}"/>
    <dgm:cxn modelId="{115A1C9C-4BC2-4B7D-A074-B4D7F65CB82A}" type="presOf" srcId="{9E17797C-7AE5-4C8B-B8D0-BB08EF8D2CFC}" destId="{8430B322-1514-443C-96B3-CC04C399960A}" srcOrd="0" destOrd="0" presId="urn:microsoft.com/office/officeart/2005/8/layout/hierarchy1"/>
    <dgm:cxn modelId="{6DFF43A2-8633-46BD-9002-FD647524013C}" type="presOf" srcId="{24669BE4-6904-4707-8CC0-281D25837659}" destId="{9F34CC80-11D8-4F3C-83A9-E4003EC233EF}" srcOrd="0" destOrd="0" presId="urn:microsoft.com/office/officeart/2005/8/layout/hierarchy1"/>
    <dgm:cxn modelId="{0B8BADA2-E6D6-4E1A-B4CD-31B6D7EFE476}" type="presOf" srcId="{407A86F9-DC0D-4B7F-891B-B363BAE626A5}" destId="{E40376D8-36DC-4641-AE1E-18E19EAD9E5D}" srcOrd="0" destOrd="0" presId="urn:microsoft.com/office/officeart/2005/8/layout/hierarchy1"/>
    <dgm:cxn modelId="{91F3F7A4-2B3B-4654-B3E9-8BD1EED7FDBE}" type="presOf" srcId="{AAE168DD-B2EA-4D2F-8C77-C7ECC9A5D808}" destId="{092BF8AF-74AB-45CC-8755-B81685EF4CE1}" srcOrd="0" destOrd="0" presId="urn:microsoft.com/office/officeart/2005/8/layout/hierarchy1"/>
    <dgm:cxn modelId="{9C34A1B1-DDA9-4F30-B70B-1A7EEE96D4DB}" srcId="{928A2C86-7C21-4C27-8B02-F69102128FF7}" destId="{9E17797C-7AE5-4C8B-B8D0-BB08EF8D2CFC}" srcOrd="2" destOrd="0" parTransId="{24669BE4-6904-4707-8CC0-281D25837659}" sibTransId="{74FFD2E8-4EA8-4A26-BAE8-5DB9AEE017FB}"/>
    <dgm:cxn modelId="{744BECC3-7604-4BEA-92A3-3F27B4F21590}" type="presOf" srcId="{277A58D2-77E2-464B-BA0B-3E85FF485A1C}" destId="{CC18058B-3D4E-4866-9880-3BAEBE3FB945}" srcOrd="0" destOrd="0" presId="urn:microsoft.com/office/officeart/2005/8/layout/hierarchy1"/>
    <dgm:cxn modelId="{E478F8C9-FF94-4726-9829-C9691AA3B61C}" srcId="{3B800155-A37E-4E85-8C58-FF6B12AE0BA7}" destId="{39C52658-B4AC-4D28-8624-E8A8E824CE7C}" srcOrd="0" destOrd="0" parTransId="{277A58D2-77E2-464B-BA0B-3E85FF485A1C}" sibTransId="{ED023CA6-9764-4A8D-9E14-84DA7E6319AC}"/>
    <dgm:cxn modelId="{3EF7A2D9-1C25-4C60-A445-71C1BD6720E3}" type="presOf" srcId="{3B800155-A37E-4E85-8C58-FF6B12AE0BA7}" destId="{7D52C735-0BFE-4EDF-8273-B711CB5898B9}" srcOrd="0" destOrd="0" presId="urn:microsoft.com/office/officeart/2005/8/layout/hierarchy1"/>
    <dgm:cxn modelId="{DC815CF4-2D93-41CA-8984-8956641C59A8}" type="presOf" srcId="{7B4EC0F1-24F5-4F06-AA77-470BBDB6DE51}" destId="{AE760458-0174-4CEF-A8B5-7A6BDAC51A66}" srcOrd="0" destOrd="0" presId="urn:microsoft.com/office/officeart/2005/8/layout/hierarchy1"/>
    <dgm:cxn modelId="{0BB6324D-A1A6-4BFB-97C8-6BF00D89A809}" type="presParOf" srcId="{B589E441-3331-4317-9CCD-75410197E85F}" destId="{5E5AE52B-B720-4A96-B0CD-4F156C3D07F6}" srcOrd="0" destOrd="0" presId="urn:microsoft.com/office/officeart/2005/8/layout/hierarchy1"/>
    <dgm:cxn modelId="{A135E40F-78A2-4918-BF23-0FE50135DFAB}" type="presParOf" srcId="{5E5AE52B-B720-4A96-B0CD-4F156C3D07F6}" destId="{396863AF-D9E9-4C0E-848A-4F6B32E59819}" srcOrd="0" destOrd="0" presId="urn:microsoft.com/office/officeart/2005/8/layout/hierarchy1"/>
    <dgm:cxn modelId="{187FAEE0-6154-4F60-9E27-6E60248B3247}" type="presParOf" srcId="{396863AF-D9E9-4C0E-848A-4F6B32E59819}" destId="{37E8045C-1419-4E38-BE11-C1785C13E25F}" srcOrd="0" destOrd="0" presId="urn:microsoft.com/office/officeart/2005/8/layout/hierarchy1"/>
    <dgm:cxn modelId="{4261C239-216C-4831-B1B8-D33A7F5152CB}" type="presParOf" srcId="{396863AF-D9E9-4C0E-848A-4F6B32E59819}" destId="{7D52C735-0BFE-4EDF-8273-B711CB5898B9}" srcOrd="1" destOrd="0" presId="urn:microsoft.com/office/officeart/2005/8/layout/hierarchy1"/>
    <dgm:cxn modelId="{332C2872-4D72-47D0-B0DF-CA823988AC50}" type="presParOf" srcId="{5E5AE52B-B720-4A96-B0CD-4F156C3D07F6}" destId="{BF345046-0868-4D1E-A8B1-3FBE7E44381F}" srcOrd="1" destOrd="0" presId="urn:microsoft.com/office/officeart/2005/8/layout/hierarchy1"/>
    <dgm:cxn modelId="{430922EE-AE7C-4A7C-A830-636071C4F01D}" type="presParOf" srcId="{BF345046-0868-4D1E-A8B1-3FBE7E44381F}" destId="{CC18058B-3D4E-4866-9880-3BAEBE3FB945}" srcOrd="0" destOrd="0" presId="urn:microsoft.com/office/officeart/2005/8/layout/hierarchy1"/>
    <dgm:cxn modelId="{5CD779B1-FEAD-4601-9FBC-9B4A56CE50C1}" type="presParOf" srcId="{BF345046-0868-4D1E-A8B1-3FBE7E44381F}" destId="{5D66F04F-9D09-48CE-B83E-96DFC44CE049}" srcOrd="1" destOrd="0" presId="urn:microsoft.com/office/officeart/2005/8/layout/hierarchy1"/>
    <dgm:cxn modelId="{2AE8E1B5-ED6D-4EE6-985C-6128DA437A83}" type="presParOf" srcId="{5D66F04F-9D09-48CE-B83E-96DFC44CE049}" destId="{7D0A67A1-C4AA-4482-BADA-9D5AFED1C100}" srcOrd="0" destOrd="0" presId="urn:microsoft.com/office/officeart/2005/8/layout/hierarchy1"/>
    <dgm:cxn modelId="{151932AA-B0BD-495D-9D3C-11B9F17A272D}" type="presParOf" srcId="{7D0A67A1-C4AA-4482-BADA-9D5AFED1C100}" destId="{34972307-BBD5-4387-8B31-01A47720B250}" srcOrd="0" destOrd="0" presId="urn:microsoft.com/office/officeart/2005/8/layout/hierarchy1"/>
    <dgm:cxn modelId="{1D042B31-8023-4AA0-918C-ADC591D44E5E}" type="presParOf" srcId="{7D0A67A1-C4AA-4482-BADA-9D5AFED1C100}" destId="{A087F48E-2BED-4E34-A700-E647E5BF57D9}" srcOrd="1" destOrd="0" presId="urn:microsoft.com/office/officeart/2005/8/layout/hierarchy1"/>
    <dgm:cxn modelId="{0979E606-393D-4472-A209-91FE21E6D46F}" type="presParOf" srcId="{5D66F04F-9D09-48CE-B83E-96DFC44CE049}" destId="{50734CF7-5F29-4B42-9DD9-BD39DBEE975F}" srcOrd="1" destOrd="0" presId="urn:microsoft.com/office/officeart/2005/8/layout/hierarchy1"/>
    <dgm:cxn modelId="{F42B058E-FCC1-4CE7-92D6-724E69F431AE}" type="presParOf" srcId="{50734CF7-5F29-4B42-9DD9-BD39DBEE975F}" destId="{0FF1BD5C-9D57-4426-AF53-5C756610C442}" srcOrd="0" destOrd="0" presId="urn:microsoft.com/office/officeart/2005/8/layout/hierarchy1"/>
    <dgm:cxn modelId="{B5110DB2-6C87-49A1-A407-F14001A9EB5D}" type="presParOf" srcId="{50734CF7-5F29-4B42-9DD9-BD39DBEE975F}" destId="{B2077E96-8B48-4975-9F39-BA7B00230FDE}" srcOrd="1" destOrd="0" presId="urn:microsoft.com/office/officeart/2005/8/layout/hierarchy1"/>
    <dgm:cxn modelId="{94DE0337-BCBF-4C6A-AF20-14C2650D0910}" type="presParOf" srcId="{B2077E96-8B48-4975-9F39-BA7B00230FDE}" destId="{32F4F2C3-A81A-4A84-8A47-81D2517646FB}" srcOrd="0" destOrd="0" presId="urn:microsoft.com/office/officeart/2005/8/layout/hierarchy1"/>
    <dgm:cxn modelId="{51D883DF-2CC5-4651-848B-08E8BE61F917}" type="presParOf" srcId="{32F4F2C3-A81A-4A84-8A47-81D2517646FB}" destId="{ECD922CF-7A2C-4B5A-9F69-19789D2574CB}" srcOrd="0" destOrd="0" presId="urn:microsoft.com/office/officeart/2005/8/layout/hierarchy1"/>
    <dgm:cxn modelId="{E51E7F8B-17CC-47A3-AB00-F31461EF2B41}" type="presParOf" srcId="{32F4F2C3-A81A-4A84-8A47-81D2517646FB}" destId="{AE760458-0174-4CEF-A8B5-7A6BDAC51A66}" srcOrd="1" destOrd="0" presId="urn:microsoft.com/office/officeart/2005/8/layout/hierarchy1"/>
    <dgm:cxn modelId="{DE9F55D3-4F6D-4201-9BFF-3F67BBB9BBAB}" type="presParOf" srcId="{B2077E96-8B48-4975-9F39-BA7B00230FDE}" destId="{90288C6D-12B6-4522-8583-259AC577A327}" srcOrd="1" destOrd="0" presId="urn:microsoft.com/office/officeart/2005/8/layout/hierarchy1"/>
    <dgm:cxn modelId="{D02A9632-7F57-4967-9C7C-AEA2C71E1107}" type="presParOf" srcId="{50734CF7-5F29-4B42-9DD9-BD39DBEE975F}" destId="{8DC2762D-23BA-451F-A52C-F1E512492872}" srcOrd="2" destOrd="0" presId="urn:microsoft.com/office/officeart/2005/8/layout/hierarchy1"/>
    <dgm:cxn modelId="{738C674F-D689-46FD-A4B9-CF78B9735B51}" type="presParOf" srcId="{50734CF7-5F29-4B42-9DD9-BD39DBEE975F}" destId="{07499283-ADA4-4FC4-B2DD-B4029C90E8FA}" srcOrd="3" destOrd="0" presId="urn:microsoft.com/office/officeart/2005/8/layout/hierarchy1"/>
    <dgm:cxn modelId="{A2F65151-C908-45AB-ACC3-BE6CA4CC75B6}" type="presParOf" srcId="{07499283-ADA4-4FC4-B2DD-B4029C90E8FA}" destId="{1EE0757E-0D8A-4352-A090-1FAB706E8033}" srcOrd="0" destOrd="0" presId="urn:microsoft.com/office/officeart/2005/8/layout/hierarchy1"/>
    <dgm:cxn modelId="{4BAA2F0D-0302-47DD-A7D9-9D75BC770337}" type="presParOf" srcId="{1EE0757E-0D8A-4352-A090-1FAB706E8033}" destId="{5BFDF1D9-DCB9-4E5A-B139-666BD7B2D596}" srcOrd="0" destOrd="0" presId="urn:microsoft.com/office/officeart/2005/8/layout/hierarchy1"/>
    <dgm:cxn modelId="{983C7361-3E54-45BD-A0C3-ABE64CFC7FB2}" type="presParOf" srcId="{1EE0757E-0D8A-4352-A090-1FAB706E8033}" destId="{2CC59F8F-42EA-43E8-BA38-516453A6DE0C}" srcOrd="1" destOrd="0" presId="urn:microsoft.com/office/officeart/2005/8/layout/hierarchy1"/>
    <dgm:cxn modelId="{C86C9A03-93C3-4D94-A969-3A7C819E5B35}" type="presParOf" srcId="{07499283-ADA4-4FC4-B2DD-B4029C90E8FA}" destId="{3B5EC1C9-D287-4787-9157-19B90DE35D41}" srcOrd="1" destOrd="0" presId="urn:microsoft.com/office/officeart/2005/8/layout/hierarchy1"/>
    <dgm:cxn modelId="{65F63C30-94CC-4A71-88E1-9F1C4A1CB1F4}" type="presParOf" srcId="{BF345046-0868-4D1E-A8B1-3FBE7E44381F}" destId="{092BF8AF-74AB-45CC-8755-B81685EF4CE1}" srcOrd="2" destOrd="0" presId="urn:microsoft.com/office/officeart/2005/8/layout/hierarchy1"/>
    <dgm:cxn modelId="{5FE2C5DA-228A-4ED0-BD2B-57A62677AA57}" type="presParOf" srcId="{BF345046-0868-4D1E-A8B1-3FBE7E44381F}" destId="{334F502B-8CC7-4C7B-9899-6812FA40C85A}" srcOrd="3" destOrd="0" presId="urn:microsoft.com/office/officeart/2005/8/layout/hierarchy1"/>
    <dgm:cxn modelId="{D9BB8688-187C-43D2-9FD6-F3630440DCBB}" type="presParOf" srcId="{334F502B-8CC7-4C7B-9899-6812FA40C85A}" destId="{870AC384-D8F0-48AD-BF6B-339C90FD8787}" srcOrd="0" destOrd="0" presId="urn:microsoft.com/office/officeart/2005/8/layout/hierarchy1"/>
    <dgm:cxn modelId="{D66F382C-1B90-4A5D-8C46-88E4C97CBBEB}" type="presParOf" srcId="{870AC384-D8F0-48AD-BF6B-339C90FD8787}" destId="{123EB40D-342B-4859-BFB7-D546A751099F}" srcOrd="0" destOrd="0" presId="urn:microsoft.com/office/officeart/2005/8/layout/hierarchy1"/>
    <dgm:cxn modelId="{70043E6D-9BF5-4F2F-A8E8-8CCDC89E1A68}" type="presParOf" srcId="{870AC384-D8F0-48AD-BF6B-339C90FD8787}" destId="{E0167BEB-65C6-4463-A19D-30F7E5B9E3E5}" srcOrd="1" destOrd="0" presId="urn:microsoft.com/office/officeart/2005/8/layout/hierarchy1"/>
    <dgm:cxn modelId="{03042FAF-BF99-4E61-B0D4-A5DE64CB5C99}" type="presParOf" srcId="{334F502B-8CC7-4C7B-9899-6812FA40C85A}" destId="{1A78655E-D143-4FBD-BFD8-D9126128B0FD}" srcOrd="1" destOrd="0" presId="urn:microsoft.com/office/officeart/2005/8/layout/hierarchy1"/>
    <dgm:cxn modelId="{30AD67C3-44E4-449F-8877-730EB6F8FDE0}" type="presParOf" srcId="{1A78655E-D143-4FBD-BFD8-D9126128B0FD}" destId="{BFBDD600-9CDA-4F73-835C-49BFBD55D69F}" srcOrd="0" destOrd="0" presId="urn:microsoft.com/office/officeart/2005/8/layout/hierarchy1"/>
    <dgm:cxn modelId="{8E5EE21C-9252-409C-813C-941FF653BBF6}" type="presParOf" srcId="{1A78655E-D143-4FBD-BFD8-D9126128B0FD}" destId="{20F0B573-82E4-4B76-8B17-256DBFB28E12}" srcOrd="1" destOrd="0" presId="urn:microsoft.com/office/officeart/2005/8/layout/hierarchy1"/>
    <dgm:cxn modelId="{B7780103-BE05-4972-8D41-3F4A9CBCC7BA}" type="presParOf" srcId="{20F0B573-82E4-4B76-8B17-256DBFB28E12}" destId="{A672D99D-2B1F-477B-A8E1-F085EB908AC4}" srcOrd="0" destOrd="0" presId="urn:microsoft.com/office/officeart/2005/8/layout/hierarchy1"/>
    <dgm:cxn modelId="{D7B91669-95AD-4226-9E42-9FD8FAD64F54}" type="presParOf" srcId="{A672D99D-2B1F-477B-A8E1-F085EB908AC4}" destId="{02141183-5D7D-434E-80C3-33ABD40F3166}" srcOrd="0" destOrd="0" presId="urn:microsoft.com/office/officeart/2005/8/layout/hierarchy1"/>
    <dgm:cxn modelId="{289B0ABB-0D49-4E2B-B396-8A3554C389BD}" type="presParOf" srcId="{A672D99D-2B1F-477B-A8E1-F085EB908AC4}" destId="{76DBB6A7-1108-48EF-B5C4-AD14DFF4867C}" srcOrd="1" destOrd="0" presId="urn:microsoft.com/office/officeart/2005/8/layout/hierarchy1"/>
    <dgm:cxn modelId="{88AE4803-7930-4AE8-95A0-812744F4F7FB}" type="presParOf" srcId="{20F0B573-82E4-4B76-8B17-256DBFB28E12}" destId="{812F20CC-9FB5-4E49-A1F7-3DE711873456}" srcOrd="1" destOrd="0" presId="urn:microsoft.com/office/officeart/2005/8/layout/hierarchy1"/>
    <dgm:cxn modelId="{802BDC10-67DA-4E0D-998D-19165739DAD5}" type="presParOf" srcId="{1A78655E-D143-4FBD-BFD8-D9126128B0FD}" destId="{F02CFBA2-C795-4429-9C22-51553CC914D0}" srcOrd="2" destOrd="0" presId="urn:microsoft.com/office/officeart/2005/8/layout/hierarchy1"/>
    <dgm:cxn modelId="{13BED48F-D76A-4B4B-B632-10B3768964F6}" type="presParOf" srcId="{1A78655E-D143-4FBD-BFD8-D9126128B0FD}" destId="{2367F76A-EEC3-4F2E-89E2-7684B905B157}" srcOrd="3" destOrd="0" presId="urn:microsoft.com/office/officeart/2005/8/layout/hierarchy1"/>
    <dgm:cxn modelId="{ECDCFF35-7DF0-4F92-BE89-0527135167C9}" type="presParOf" srcId="{2367F76A-EEC3-4F2E-89E2-7684B905B157}" destId="{213A672A-9FCC-4BE5-A24E-FE684EF59FF9}" srcOrd="0" destOrd="0" presId="urn:microsoft.com/office/officeart/2005/8/layout/hierarchy1"/>
    <dgm:cxn modelId="{1FA623ED-6F6A-4EC2-A33A-D2C2D2B1ECCE}" type="presParOf" srcId="{213A672A-9FCC-4BE5-A24E-FE684EF59FF9}" destId="{BFD773D5-EA04-4BC0-BD00-6FCBA995F5B8}" srcOrd="0" destOrd="0" presId="urn:microsoft.com/office/officeart/2005/8/layout/hierarchy1"/>
    <dgm:cxn modelId="{C2C60389-4A83-4DD9-8977-A2BEACD0205D}" type="presParOf" srcId="{213A672A-9FCC-4BE5-A24E-FE684EF59FF9}" destId="{E40376D8-36DC-4641-AE1E-18E19EAD9E5D}" srcOrd="1" destOrd="0" presId="urn:microsoft.com/office/officeart/2005/8/layout/hierarchy1"/>
    <dgm:cxn modelId="{A70D7F73-F906-48C7-9C1D-B972A484D8F1}" type="presParOf" srcId="{2367F76A-EEC3-4F2E-89E2-7684B905B157}" destId="{5151E75E-4C2D-484A-B1EE-49FDA7A259B1}" srcOrd="1" destOrd="0" presId="urn:microsoft.com/office/officeart/2005/8/layout/hierarchy1"/>
    <dgm:cxn modelId="{9CED8C12-FA1A-4F34-B49C-DAEA4EC9DD06}" type="presParOf" srcId="{1A78655E-D143-4FBD-BFD8-D9126128B0FD}" destId="{9F34CC80-11D8-4F3C-83A9-E4003EC233EF}" srcOrd="4" destOrd="0" presId="urn:microsoft.com/office/officeart/2005/8/layout/hierarchy1"/>
    <dgm:cxn modelId="{2E7083D3-905A-40F2-9486-6E0A0F1F8292}" type="presParOf" srcId="{1A78655E-D143-4FBD-BFD8-D9126128B0FD}" destId="{C2853E30-8F88-4052-8B80-03CB014743D3}" srcOrd="5" destOrd="0" presId="urn:microsoft.com/office/officeart/2005/8/layout/hierarchy1"/>
    <dgm:cxn modelId="{4BB6A303-BD0C-4958-AABD-5E879CED2F69}" type="presParOf" srcId="{C2853E30-8F88-4052-8B80-03CB014743D3}" destId="{9D8BC3DB-77B3-418B-97A3-5ED339F9536D}" srcOrd="0" destOrd="0" presId="urn:microsoft.com/office/officeart/2005/8/layout/hierarchy1"/>
    <dgm:cxn modelId="{CB079222-6611-4550-A0C9-0229181DA643}" type="presParOf" srcId="{9D8BC3DB-77B3-418B-97A3-5ED339F9536D}" destId="{605D42E5-67E8-407F-B17A-A65942ABF408}" srcOrd="0" destOrd="0" presId="urn:microsoft.com/office/officeart/2005/8/layout/hierarchy1"/>
    <dgm:cxn modelId="{23482149-3EA7-448C-80B8-85B2117889B4}" type="presParOf" srcId="{9D8BC3DB-77B3-418B-97A3-5ED339F9536D}" destId="{8430B322-1514-443C-96B3-CC04C399960A}" srcOrd="1" destOrd="0" presId="urn:microsoft.com/office/officeart/2005/8/layout/hierarchy1"/>
    <dgm:cxn modelId="{1A0116F6-B88B-450C-BB4D-D128B2DD9A9F}" type="presParOf" srcId="{C2853E30-8F88-4052-8B80-03CB014743D3}" destId="{E09EA4F1-E9A3-4BE4-BF0B-9367AB4342D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D86B73-A826-451D-9BFA-9379DCF2B4C0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432D6C-1E40-488D-94E8-1AE6057E8873}">
      <dgm:prSet phldrT="[Текст]"/>
      <dgm:spPr/>
      <dgm:t>
        <a:bodyPr/>
        <a:lstStyle/>
        <a:p>
          <a:r>
            <a:rPr lang="ru-RU" b="1" dirty="0">
              <a:solidFill>
                <a:schemeClr val="accent6">
                  <a:lumMod val="75000"/>
                </a:schemeClr>
              </a:solidFill>
            </a:rPr>
            <a:t>Нехватка  ресурса</a:t>
          </a:r>
        </a:p>
      </dgm:t>
    </dgm:pt>
    <dgm:pt modelId="{B59A78B4-5692-439A-A9DD-B976B0B44FD5}" type="parTrans" cxnId="{DF687985-4771-4D14-837F-0BC62F203673}">
      <dgm:prSet/>
      <dgm:spPr/>
      <dgm:t>
        <a:bodyPr/>
        <a:lstStyle/>
        <a:p>
          <a:endParaRPr lang="ru-RU"/>
        </a:p>
      </dgm:t>
    </dgm:pt>
    <dgm:pt modelId="{B07C57EB-54B9-4BFD-9BA5-F9415FF2DB8B}" type="sibTrans" cxnId="{DF687985-4771-4D14-837F-0BC62F203673}">
      <dgm:prSet/>
      <dgm:spPr/>
      <dgm:t>
        <a:bodyPr/>
        <a:lstStyle/>
        <a:p>
          <a:endParaRPr lang="ru-RU" dirty="0"/>
        </a:p>
      </dgm:t>
    </dgm:pt>
    <dgm:pt modelId="{A05A5360-4F6C-4C85-A741-7D8135D8A502}">
      <dgm:prSet phldrT="[Текст]"/>
      <dgm:spPr/>
      <dgm:t>
        <a:bodyPr/>
        <a:lstStyle/>
        <a:p>
          <a:r>
            <a:rPr lang="ru-RU" b="1" dirty="0">
              <a:solidFill>
                <a:schemeClr val="accent6">
                  <a:lumMod val="75000"/>
                </a:schemeClr>
              </a:solidFill>
            </a:rPr>
            <a:t>Неадекватная реакция </a:t>
          </a:r>
        </a:p>
      </dgm:t>
    </dgm:pt>
    <dgm:pt modelId="{884D3315-81B2-4FDA-9AE1-8C9F0DD5FEED}" type="parTrans" cxnId="{41CB1BAD-AD7A-4052-BEEB-56F0D6EBAE4C}">
      <dgm:prSet/>
      <dgm:spPr/>
      <dgm:t>
        <a:bodyPr/>
        <a:lstStyle/>
        <a:p>
          <a:endParaRPr lang="ru-RU"/>
        </a:p>
      </dgm:t>
    </dgm:pt>
    <dgm:pt modelId="{1F931993-2A4F-4F9D-9FA6-C9990A2FADC4}" type="sibTrans" cxnId="{41CB1BAD-AD7A-4052-BEEB-56F0D6EBAE4C}">
      <dgm:prSet/>
      <dgm:spPr/>
      <dgm:t>
        <a:bodyPr/>
        <a:lstStyle/>
        <a:p>
          <a:endParaRPr lang="ru-RU"/>
        </a:p>
      </dgm:t>
    </dgm:pt>
    <dgm:pt modelId="{83B05E5B-7975-4362-8DFA-11E3C806D6F5}">
      <dgm:prSet phldrT="[Текст]"/>
      <dgm:spPr/>
      <dgm:t>
        <a:bodyPr/>
        <a:lstStyle/>
        <a:p>
          <a:r>
            <a:rPr lang="ru-RU" b="1" dirty="0">
              <a:solidFill>
                <a:schemeClr val="accent6">
                  <a:lumMod val="75000"/>
                </a:schemeClr>
              </a:solidFill>
            </a:rPr>
            <a:t>Выработка кортизола</a:t>
          </a:r>
        </a:p>
      </dgm:t>
    </dgm:pt>
    <dgm:pt modelId="{6C542D82-A25C-4C4D-8175-9C1D1D53B44D}" type="parTrans" cxnId="{5E3B0070-AE04-4759-B49D-746B10257085}">
      <dgm:prSet/>
      <dgm:spPr/>
      <dgm:t>
        <a:bodyPr/>
        <a:lstStyle/>
        <a:p>
          <a:endParaRPr lang="ru-RU"/>
        </a:p>
      </dgm:t>
    </dgm:pt>
    <dgm:pt modelId="{E7219FBD-7519-4413-AF97-04E926FC27C3}" type="sibTrans" cxnId="{5E3B0070-AE04-4759-B49D-746B10257085}">
      <dgm:prSet/>
      <dgm:spPr/>
      <dgm:t>
        <a:bodyPr/>
        <a:lstStyle/>
        <a:p>
          <a:endParaRPr lang="ru-RU"/>
        </a:p>
      </dgm:t>
    </dgm:pt>
    <dgm:pt modelId="{03D3AD89-3D11-4154-B5B3-8147465942F9}">
      <dgm:prSet phldrT="[Текст]"/>
      <dgm:spPr/>
      <dgm:t>
        <a:bodyPr/>
        <a:lstStyle/>
        <a:p>
          <a:r>
            <a:rPr lang="ru-RU" b="1" dirty="0">
              <a:solidFill>
                <a:schemeClr val="accent6">
                  <a:lumMod val="75000"/>
                </a:schemeClr>
              </a:solidFill>
            </a:rPr>
            <a:t>Рост напряжения</a:t>
          </a:r>
        </a:p>
      </dgm:t>
    </dgm:pt>
    <dgm:pt modelId="{D9831C21-4B2F-4277-8A3E-426F89752798}" type="parTrans" cxnId="{E6367837-58B1-4CAC-B525-3BE7EF3C12A3}">
      <dgm:prSet/>
      <dgm:spPr/>
      <dgm:t>
        <a:bodyPr/>
        <a:lstStyle/>
        <a:p>
          <a:endParaRPr lang="ru-RU"/>
        </a:p>
      </dgm:t>
    </dgm:pt>
    <dgm:pt modelId="{E5E0B982-E9DA-48D4-B10A-797214332194}" type="sibTrans" cxnId="{E6367837-58B1-4CAC-B525-3BE7EF3C12A3}">
      <dgm:prSet/>
      <dgm:spPr/>
      <dgm:t>
        <a:bodyPr/>
        <a:lstStyle/>
        <a:p>
          <a:endParaRPr lang="ru-RU"/>
        </a:p>
      </dgm:t>
    </dgm:pt>
    <dgm:pt modelId="{54749B5C-CEF4-4088-ABF2-4534E5DBED1D}">
      <dgm:prSet phldrT="[Текст]"/>
      <dgm:spPr/>
      <dgm:t>
        <a:bodyPr/>
        <a:lstStyle/>
        <a:p>
          <a:r>
            <a:rPr lang="ru-RU" b="1" dirty="0">
              <a:solidFill>
                <a:schemeClr val="accent6">
                  <a:lumMod val="75000"/>
                </a:schemeClr>
              </a:solidFill>
            </a:rPr>
            <a:t>Стресс </a:t>
          </a:r>
        </a:p>
      </dgm:t>
    </dgm:pt>
    <dgm:pt modelId="{598C339C-9F12-44A5-A11D-BB6F29D3EBA4}" type="parTrans" cxnId="{806DD88A-36AC-49AC-8796-8939EE1B3DFA}">
      <dgm:prSet/>
      <dgm:spPr/>
      <dgm:t>
        <a:bodyPr/>
        <a:lstStyle/>
        <a:p>
          <a:endParaRPr lang="ru-RU"/>
        </a:p>
      </dgm:t>
    </dgm:pt>
    <dgm:pt modelId="{63CBCAE1-4C85-4A59-99E0-660BBD1F1A72}" type="sibTrans" cxnId="{806DD88A-36AC-49AC-8796-8939EE1B3DFA}">
      <dgm:prSet/>
      <dgm:spPr/>
      <dgm:t>
        <a:bodyPr/>
        <a:lstStyle/>
        <a:p>
          <a:endParaRPr lang="ru-RU"/>
        </a:p>
      </dgm:t>
    </dgm:pt>
    <dgm:pt modelId="{C776C3E9-D299-430B-85BF-EF503E6DD403}" type="pres">
      <dgm:prSet presAssocID="{7ED86B73-A826-451D-9BFA-9379DCF2B4C0}" presName="cycle" presStyleCnt="0">
        <dgm:presLayoutVars>
          <dgm:dir/>
          <dgm:resizeHandles val="exact"/>
        </dgm:presLayoutVars>
      </dgm:prSet>
      <dgm:spPr/>
    </dgm:pt>
    <dgm:pt modelId="{9F4CE4E3-6A60-40DD-A1B0-23FCEBC2CB92}" type="pres">
      <dgm:prSet presAssocID="{08432D6C-1E40-488D-94E8-1AE6057E8873}" presName="node" presStyleLbl="node1" presStyleIdx="0" presStyleCnt="5" custRadScaleRad="103108" custRadScaleInc="-5740">
        <dgm:presLayoutVars>
          <dgm:bulletEnabled val="1"/>
        </dgm:presLayoutVars>
      </dgm:prSet>
      <dgm:spPr/>
    </dgm:pt>
    <dgm:pt modelId="{6F198888-AAA5-49AC-B238-6AAD9D3086E6}" type="pres">
      <dgm:prSet presAssocID="{08432D6C-1E40-488D-94E8-1AE6057E8873}" presName="spNode" presStyleCnt="0"/>
      <dgm:spPr/>
    </dgm:pt>
    <dgm:pt modelId="{A374258E-0E3A-4B4C-B2BD-E87960C1FDAC}" type="pres">
      <dgm:prSet presAssocID="{B07C57EB-54B9-4BFD-9BA5-F9415FF2DB8B}" presName="sibTrans" presStyleLbl="sibTrans1D1" presStyleIdx="0" presStyleCnt="5"/>
      <dgm:spPr/>
    </dgm:pt>
    <dgm:pt modelId="{CD484846-8824-4D36-933B-7AF044BDDC3A}" type="pres">
      <dgm:prSet presAssocID="{A05A5360-4F6C-4C85-A741-7D8135D8A502}" presName="node" presStyleLbl="node1" presStyleIdx="1" presStyleCnt="5">
        <dgm:presLayoutVars>
          <dgm:bulletEnabled val="1"/>
        </dgm:presLayoutVars>
      </dgm:prSet>
      <dgm:spPr/>
    </dgm:pt>
    <dgm:pt modelId="{95F43BC9-B410-40E1-A29A-99AD73EC6552}" type="pres">
      <dgm:prSet presAssocID="{A05A5360-4F6C-4C85-A741-7D8135D8A502}" presName="spNode" presStyleCnt="0"/>
      <dgm:spPr/>
    </dgm:pt>
    <dgm:pt modelId="{E2C03272-0DEB-436C-AF20-35BC4EAA4C34}" type="pres">
      <dgm:prSet presAssocID="{1F931993-2A4F-4F9D-9FA6-C9990A2FADC4}" presName="sibTrans" presStyleLbl="sibTrans1D1" presStyleIdx="1" presStyleCnt="5"/>
      <dgm:spPr/>
    </dgm:pt>
    <dgm:pt modelId="{6618B608-4B8B-4485-970E-7FD17CAB2EEE}" type="pres">
      <dgm:prSet presAssocID="{83B05E5B-7975-4362-8DFA-11E3C806D6F5}" presName="node" presStyleLbl="node1" presStyleIdx="2" presStyleCnt="5">
        <dgm:presLayoutVars>
          <dgm:bulletEnabled val="1"/>
        </dgm:presLayoutVars>
      </dgm:prSet>
      <dgm:spPr/>
    </dgm:pt>
    <dgm:pt modelId="{722FAA50-6A63-472A-8476-035E586F13E1}" type="pres">
      <dgm:prSet presAssocID="{83B05E5B-7975-4362-8DFA-11E3C806D6F5}" presName="spNode" presStyleCnt="0"/>
      <dgm:spPr/>
    </dgm:pt>
    <dgm:pt modelId="{CC57603F-FE2D-4305-82C6-1815214CCB4C}" type="pres">
      <dgm:prSet presAssocID="{E7219FBD-7519-4413-AF97-04E926FC27C3}" presName="sibTrans" presStyleLbl="sibTrans1D1" presStyleIdx="2" presStyleCnt="5"/>
      <dgm:spPr/>
    </dgm:pt>
    <dgm:pt modelId="{30BBAF20-E7FD-4669-960E-83CE3664F705}" type="pres">
      <dgm:prSet presAssocID="{03D3AD89-3D11-4154-B5B3-8147465942F9}" presName="node" presStyleLbl="node1" presStyleIdx="3" presStyleCnt="5">
        <dgm:presLayoutVars>
          <dgm:bulletEnabled val="1"/>
        </dgm:presLayoutVars>
      </dgm:prSet>
      <dgm:spPr/>
    </dgm:pt>
    <dgm:pt modelId="{0B43778D-4E30-4360-ABDB-75849CC32D89}" type="pres">
      <dgm:prSet presAssocID="{03D3AD89-3D11-4154-B5B3-8147465942F9}" presName="spNode" presStyleCnt="0"/>
      <dgm:spPr/>
    </dgm:pt>
    <dgm:pt modelId="{299156C0-D041-40CF-8C31-ADD1AA819360}" type="pres">
      <dgm:prSet presAssocID="{E5E0B982-E9DA-48D4-B10A-797214332194}" presName="sibTrans" presStyleLbl="sibTrans1D1" presStyleIdx="3" presStyleCnt="5"/>
      <dgm:spPr/>
    </dgm:pt>
    <dgm:pt modelId="{73A07F80-3622-4717-810F-61EFCB0821C7}" type="pres">
      <dgm:prSet presAssocID="{54749B5C-CEF4-4088-ABF2-4534E5DBED1D}" presName="node" presStyleLbl="node1" presStyleIdx="4" presStyleCnt="5">
        <dgm:presLayoutVars>
          <dgm:bulletEnabled val="1"/>
        </dgm:presLayoutVars>
      </dgm:prSet>
      <dgm:spPr/>
    </dgm:pt>
    <dgm:pt modelId="{E221C53A-62BC-4039-A42B-A2D96B17E6E1}" type="pres">
      <dgm:prSet presAssocID="{54749B5C-CEF4-4088-ABF2-4534E5DBED1D}" presName="spNode" presStyleCnt="0"/>
      <dgm:spPr/>
    </dgm:pt>
    <dgm:pt modelId="{0C9358A8-DB27-45A8-B2E4-CC01A93CDCFE}" type="pres">
      <dgm:prSet presAssocID="{63CBCAE1-4C85-4A59-99E0-660BBD1F1A72}" presName="sibTrans" presStyleLbl="sibTrans1D1" presStyleIdx="4" presStyleCnt="5"/>
      <dgm:spPr/>
    </dgm:pt>
  </dgm:ptLst>
  <dgm:cxnLst>
    <dgm:cxn modelId="{9B36A92E-9824-4AD0-9A88-2F25CDC6CC55}" type="presOf" srcId="{08432D6C-1E40-488D-94E8-1AE6057E8873}" destId="{9F4CE4E3-6A60-40DD-A1B0-23FCEBC2CB92}" srcOrd="0" destOrd="0" presId="urn:microsoft.com/office/officeart/2005/8/layout/cycle6"/>
    <dgm:cxn modelId="{E6367837-58B1-4CAC-B525-3BE7EF3C12A3}" srcId="{7ED86B73-A826-451D-9BFA-9379DCF2B4C0}" destId="{03D3AD89-3D11-4154-B5B3-8147465942F9}" srcOrd="3" destOrd="0" parTransId="{D9831C21-4B2F-4277-8A3E-426F89752798}" sibTransId="{E5E0B982-E9DA-48D4-B10A-797214332194}"/>
    <dgm:cxn modelId="{79E3E039-D7E0-4A96-BC63-8142618BB48B}" type="presOf" srcId="{63CBCAE1-4C85-4A59-99E0-660BBD1F1A72}" destId="{0C9358A8-DB27-45A8-B2E4-CC01A93CDCFE}" srcOrd="0" destOrd="0" presId="urn:microsoft.com/office/officeart/2005/8/layout/cycle6"/>
    <dgm:cxn modelId="{CBA0445D-9C10-4164-8D81-E155E71F8FED}" type="presOf" srcId="{7ED86B73-A826-451D-9BFA-9379DCF2B4C0}" destId="{C776C3E9-D299-430B-85BF-EF503E6DD403}" srcOrd="0" destOrd="0" presId="urn:microsoft.com/office/officeart/2005/8/layout/cycle6"/>
    <dgm:cxn modelId="{9687516C-2AB2-4B34-9725-D16EC2E85BA9}" type="presOf" srcId="{83B05E5B-7975-4362-8DFA-11E3C806D6F5}" destId="{6618B608-4B8B-4485-970E-7FD17CAB2EEE}" srcOrd="0" destOrd="0" presId="urn:microsoft.com/office/officeart/2005/8/layout/cycle6"/>
    <dgm:cxn modelId="{5E3B0070-AE04-4759-B49D-746B10257085}" srcId="{7ED86B73-A826-451D-9BFA-9379DCF2B4C0}" destId="{83B05E5B-7975-4362-8DFA-11E3C806D6F5}" srcOrd="2" destOrd="0" parTransId="{6C542D82-A25C-4C4D-8175-9C1D1D53B44D}" sibTransId="{E7219FBD-7519-4413-AF97-04E926FC27C3}"/>
    <dgm:cxn modelId="{0C597676-EBE4-46B3-AFD7-942456EF7C1D}" type="presOf" srcId="{A05A5360-4F6C-4C85-A741-7D8135D8A502}" destId="{CD484846-8824-4D36-933B-7AF044BDDC3A}" srcOrd="0" destOrd="0" presId="urn:microsoft.com/office/officeart/2005/8/layout/cycle6"/>
    <dgm:cxn modelId="{DBB09283-DEA4-471A-8C02-F8A6FB481858}" type="presOf" srcId="{B07C57EB-54B9-4BFD-9BA5-F9415FF2DB8B}" destId="{A374258E-0E3A-4B4C-B2BD-E87960C1FDAC}" srcOrd="0" destOrd="0" presId="urn:microsoft.com/office/officeart/2005/8/layout/cycle6"/>
    <dgm:cxn modelId="{DF687985-4771-4D14-837F-0BC62F203673}" srcId="{7ED86B73-A826-451D-9BFA-9379DCF2B4C0}" destId="{08432D6C-1E40-488D-94E8-1AE6057E8873}" srcOrd="0" destOrd="0" parTransId="{B59A78B4-5692-439A-A9DD-B976B0B44FD5}" sibTransId="{B07C57EB-54B9-4BFD-9BA5-F9415FF2DB8B}"/>
    <dgm:cxn modelId="{CA87AB8A-05B2-49E2-9FA5-6CFFE514ECE3}" type="presOf" srcId="{03D3AD89-3D11-4154-B5B3-8147465942F9}" destId="{30BBAF20-E7FD-4669-960E-83CE3664F705}" srcOrd="0" destOrd="0" presId="urn:microsoft.com/office/officeart/2005/8/layout/cycle6"/>
    <dgm:cxn modelId="{806DD88A-36AC-49AC-8796-8939EE1B3DFA}" srcId="{7ED86B73-A826-451D-9BFA-9379DCF2B4C0}" destId="{54749B5C-CEF4-4088-ABF2-4534E5DBED1D}" srcOrd="4" destOrd="0" parTransId="{598C339C-9F12-44A5-A11D-BB6F29D3EBA4}" sibTransId="{63CBCAE1-4C85-4A59-99E0-660BBD1F1A72}"/>
    <dgm:cxn modelId="{41CB1BAD-AD7A-4052-BEEB-56F0D6EBAE4C}" srcId="{7ED86B73-A826-451D-9BFA-9379DCF2B4C0}" destId="{A05A5360-4F6C-4C85-A741-7D8135D8A502}" srcOrd="1" destOrd="0" parTransId="{884D3315-81B2-4FDA-9AE1-8C9F0DD5FEED}" sibTransId="{1F931993-2A4F-4F9D-9FA6-C9990A2FADC4}"/>
    <dgm:cxn modelId="{2E0671AE-9DC7-4F92-B377-0E1E1306119E}" type="presOf" srcId="{1F931993-2A4F-4F9D-9FA6-C9990A2FADC4}" destId="{E2C03272-0DEB-436C-AF20-35BC4EAA4C34}" srcOrd="0" destOrd="0" presId="urn:microsoft.com/office/officeart/2005/8/layout/cycle6"/>
    <dgm:cxn modelId="{DD8C55C6-CEAB-42BF-924F-A97615FA2578}" type="presOf" srcId="{E5E0B982-E9DA-48D4-B10A-797214332194}" destId="{299156C0-D041-40CF-8C31-ADD1AA819360}" srcOrd="0" destOrd="0" presId="urn:microsoft.com/office/officeart/2005/8/layout/cycle6"/>
    <dgm:cxn modelId="{B3454DC9-4DB6-4FCD-B28C-77677A5309B1}" type="presOf" srcId="{E7219FBD-7519-4413-AF97-04E926FC27C3}" destId="{CC57603F-FE2D-4305-82C6-1815214CCB4C}" srcOrd="0" destOrd="0" presId="urn:microsoft.com/office/officeart/2005/8/layout/cycle6"/>
    <dgm:cxn modelId="{C51D8EF3-52EC-4A37-A357-06D0895323A6}" type="presOf" srcId="{54749B5C-CEF4-4088-ABF2-4534E5DBED1D}" destId="{73A07F80-3622-4717-810F-61EFCB0821C7}" srcOrd="0" destOrd="0" presId="urn:microsoft.com/office/officeart/2005/8/layout/cycle6"/>
    <dgm:cxn modelId="{62999FEA-BAEE-4DF2-850E-0F9BC0A920EF}" type="presParOf" srcId="{C776C3E9-D299-430B-85BF-EF503E6DD403}" destId="{9F4CE4E3-6A60-40DD-A1B0-23FCEBC2CB92}" srcOrd="0" destOrd="0" presId="urn:microsoft.com/office/officeart/2005/8/layout/cycle6"/>
    <dgm:cxn modelId="{771C3268-9D23-4F7D-8292-310B22CEDFE1}" type="presParOf" srcId="{C776C3E9-D299-430B-85BF-EF503E6DD403}" destId="{6F198888-AAA5-49AC-B238-6AAD9D3086E6}" srcOrd="1" destOrd="0" presId="urn:microsoft.com/office/officeart/2005/8/layout/cycle6"/>
    <dgm:cxn modelId="{6F619F28-B9A3-4352-9CE4-CEF9FD3832C5}" type="presParOf" srcId="{C776C3E9-D299-430B-85BF-EF503E6DD403}" destId="{A374258E-0E3A-4B4C-B2BD-E87960C1FDAC}" srcOrd="2" destOrd="0" presId="urn:microsoft.com/office/officeart/2005/8/layout/cycle6"/>
    <dgm:cxn modelId="{D0F9AC4F-F433-4199-9AF7-14CE8BB068D0}" type="presParOf" srcId="{C776C3E9-D299-430B-85BF-EF503E6DD403}" destId="{CD484846-8824-4D36-933B-7AF044BDDC3A}" srcOrd="3" destOrd="0" presId="urn:microsoft.com/office/officeart/2005/8/layout/cycle6"/>
    <dgm:cxn modelId="{A46F75C3-C14F-4590-A838-67433176AA7B}" type="presParOf" srcId="{C776C3E9-D299-430B-85BF-EF503E6DD403}" destId="{95F43BC9-B410-40E1-A29A-99AD73EC6552}" srcOrd="4" destOrd="0" presId="urn:microsoft.com/office/officeart/2005/8/layout/cycle6"/>
    <dgm:cxn modelId="{896EDC33-F478-4BFD-93B1-094CBDED5DB9}" type="presParOf" srcId="{C776C3E9-D299-430B-85BF-EF503E6DD403}" destId="{E2C03272-0DEB-436C-AF20-35BC4EAA4C34}" srcOrd="5" destOrd="0" presId="urn:microsoft.com/office/officeart/2005/8/layout/cycle6"/>
    <dgm:cxn modelId="{BA73AFA8-27B5-4FDA-9EE0-DE5D1E9E5853}" type="presParOf" srcId="{C776C3E9-D299-430B-85BF-EF503E6DD403}" destId="{6618B608-4B8B-4485-970E-7FD17CAB2EEE}" srcOrd="6" destOrd="0" presId="urn:microsoft.com/office/officeart/2005/8/layout/cycle6"/>
    <dgm:cxn modelId="{896AABAF-294F-436A-A2D3-69652F5B9EA3}" type="presParOf" srcId="{C776C3E9-D299-430B-85BF-EF503E6DD403}" destId="{722FAA50-6A63-472A-8476-035E586F13E1}" srcOrd="7" destOrd="0" presId="urn:microsoft.com/office/officeart/2005/8/layout/cycle6"/>
    <dgm:cxn modelId="{ACE792AC-30B7-40FE-B7F1-8D3EDD859DAF}" type="presParOf" srcId="{C776C3E9-D299-430B-85BF-EF503E6DD403}" destId="{CC57603F-FE2D-4305-82C6-1815214CCB4C}" srcOrd="8" destOrd="0" presId="urn:microsoft.com/office/officeart/2005/8/layout/cycle6"/>
    <dgm:cxn modelId="{206AEAE0-2369-4E2C-83B0-C2C9D51DB342}" type="presParOf" srcId="{C776C3E9-D299-430B-85BF-EF503E6DD403}" destId="{30BBAF20-E7FD-4669-960E-83CE3664F705}" srcOrd="9" destOrd="0" presId="urn:microsoft.com/office/officeart/2005/8/layout/cycle6"/>
    <dgm:cxn modelId="{0890BDF9-C8B4-41E7-B540-576FA5433AE3}" type="presParOf" srcId="{C776C3E9-D299-430B-85BF-EF503E6DD403}" destId="{0B43778D-4E30-4360-ABDB-75849CC32D89}" srcOrd="10" destOrd="0" presId="urn:microsoft.com/office/officeart/2005/8/layout/cycle6"/>
    <dgm:cxn modelId="{CC3DEEDC-877E-4FEC-A6E2-FDA83CA3DAC5}" type="presParOf" srcId="{C776C3E9-D299-430B-85BF-EF503E6DD403}" destId="{299156C0-D041-40CF-8C31-ADD1AA819360}" srcOrd="11" destOrd="0" presId="urn:microsoft.com/office/officeart/2005/8/layout/cycle6"/>
    <dgm:cxn modelId="{41B2589A-278F-44AD-8521-0AF3B7740D65}" type="presParOf" srcId="{C776C3E9-D299-430B-85BF-EF503E6DD403}" destId="{73A07F80-3622-4717-810F-61EFCB0821C7}" srcOrd="12" destOrd="0" presId="urn:microsoft.com/office/officeart/2005/8/layout/cycle6"/>
    <dgm:cxn modelId="{7B66D409-02D8-450B-947C-2D22E2611815}" type="presParOf" srcId="{C776C3E9-D299-430B-85BF-EF503E6DD403}" destId="{E221C53A-62BC-4039-A42B-A2D96B17E6E1}" srcOrd="13" destOrd="0" presId="urn:microsoft.com/office/officeart/2005/8/layout/cycle6"/>
    <dgm:cxn modelId="{F25022D0-1691-4160-88BA-F91A4ABEB67B}" type="presParOf" srcId="{C776C3E9-D299-430B-85BF-EF503E6DD403}" destId="{0C9358A8-DB27-45A8-B2E4-CC01A93CDCFE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4CC80-11D8-4F3C-83A9-E4003EC233EF}">
      <dsp:nvSpPr>
        <dsp:cNvPr id="0" name=""/>
        <dsp:cNvSpPr/>
      </dsp:nvSpPr>
      <dsp:spPr>
        <a:xfrm>
          <a:off x="8058659" y="2267636"/>
          <a:ext cx="1772586" cy="5868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8814"/>
              </a:lnTo>
              <a:lnTo>
                <a:pt x="1772586" y="498814"/>
              </a:lnTo>
              <a:lnTo>
                <a:pt x="1772586" y="586833"/>
              </a:lnTo>
            </a:path>
          </a:pathLst>
        </a:custGeom>
        <a:noFill/>
        <a:ln w="1270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CFBA2-C795-4429-9C22-51553CC914D0}">
      <dsp:nvSpPr>
        <dsp:cNvPr id="0" name=""/>
        <dsp:cNvSpPr/>
      </dsp:nvSpPr>
      <dsp:spPr>
        <a:xfrm>
          <a:off x="7781167" y="2267636"/>
          <a:ext cx="277492" cy="2107643"/>
        </a:xfrm>
        <a:custGeom>
          <a:avLst/>
          <a:gdLst/>
          <a:ahLst/>
          <a:cxnLst/>
          <a:rect l="0" t="0" r="0" b="0"/>
          <a:pathLst>
            <a:path>
              <a:moveTo>
                <a:pt x="277492" y="0"/>
              </a:moveTo>
              <a:lnTo>
                <a:pt x="277492" y="2019623"/>
              </a:lnTo>
              <a:lnTo>
                <a:pt x="0" y="2019623"/>
              </a:lnTo>
              <a:lnTo>
                <a:pt x="0" y="2107643"/>
              </a:lnTo>
            </a:path>
          </a:pathLst>
        </a:custGeom>
        <a:noFill/>
        <a:ln w="1270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BDD600-9CDA-4F73-835C-49BFBD55D69F}">
      <dsp:nvSpPr>
        <dsp:cNvPr id="0" name=""/>
        <dsp:cNvSpPr/>
      </dsp:nvSpPr>
      <dsp:spPr>
        <a:xfrm>
          <a:off x="5189049" y="2267636"/>
          <a:ext cx="2869610" cy="592487"/>
        </a:xfrm>
        <a:custGeom>
          <a:avLst/>
          <a:gdLst/>
          <a:ahLst/>
          <a:cxnLst/>
          <a:rect l="0" t="0" r="0" b="0"/>
          <a:pathLst>
            <a:path>
              <a:moveTo>
                <a:pt x="2869610" y="0"/>
              </a:moveTo>
              <a:lnTo>
                <a:pt x="2869610" y="504467"/>
              </a:lnTo>
              <a:lnTo>
                <a:pt x="0" y="504467"/>
              </a:lnTo>
              <a:lnTo>
                <a:pt x="0" y="592487"/>
              </a:lnTo>
            </a:path>
          </a:pathLst>
        </a:custGeom>
        <a:noFill/>
        <a:ln w="1270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2BF8AF-74AB-45CC-8755-B81685EF4CE1}">
      <dsp:nvSpPr>
        <dsp:cNvPr id="0" name=""/>
        <dsp:cNvSpPr/>
      </dsp:nvSpPr>
      <dsp:spPr>
        <a:xfrm>
          <a:off x="4908515" y="1299619"/>
          <a:ext cx="3150144" cy="3646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658"/>
              </a:lnTo>
              <a:lnTo>
                <a:pt x="3150144" y="276658"/>
              </a:lnTo>
              <a:lnTo>
                <a:pt x="3150144" y="364678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C2762D-23BA-451F-A52C-F1E512492872}">
      <dsp:nvSpPr>
        <dsp:cNvPr id="0" name=""/>
        <dsp:cNvSpPr/>
      </dsp:nvSpPr>
      <dsp:spPr>
        <a:xfrm>
          <a:off x="1889998" y="2414108"/>
          <a:ext cx="857961" cy="1842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4752"/>
              </a:lnTo>
              <a:lnTo>
                <a:pt x="857961" y="1754752"/>
              </a:lnTo>
              <a:lnTo>
                <a:pt x="857961" y="1842772"/>
              </a:lnTo>
            </a:path>
          </a:pathLst>
        </a:custGeom>
        <a:noFill/>
        <a:ln w="1270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F1BD5C-9D57-4426-AF53-5C756610C442}">
      <dsp:nvSpPr>
        <dsp:cNvPr id="0" name=""/>
        <dsp:cNvSpPr/>
      </dsp:nvSpPr>
      <dsp:spPr>
        <a:xfrm>
          <a:off x="751097" y="2414108"/>
          <a:ext cx="1138900" cy="446014"/>
        </a:xfrm>
        <a:custGeom>
          <a:avLst/>
          <a:gdLst/>
          <a:ahLst/>
          <a:cxnLst/>
          <a:rect l="0" t="0" r="0" b="0"/>
          <a:pathLst>
            <a:path>
              <a:moveTo>
                <a:pt x="1138900" y="0"/>
              </a:moveTo>
              <a:lnTo>
                <a:pt x="1138900" y="357994"/>
              </a:lnTo>
              <a:lnTo>
                <a:pt x="0" y="357994"/>
              </a:lnTo>
              <a:lnTo>
                <a:pt x="0" y="446014"/>
              </a:lnTo>
            </a:path>
          </a:pathLst>
        </a:custGeom>
        <a:noFill/>
        <a:ln w="1270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8058B-3D4E-4866-9880-3BAEBE3FB945}">
      <dsp:nvSpPr>
        <dsp:cNvPr id="0" name=""/>
        <dsp:cNvSpPr/>
      </dsp:nvSpPr>
      <dsp:spPr>
        <a:xfrm>
          <a:off x="1889998" y="1299619"/>
          <a:ext cx="3018516" cy="511151"/>
        </a:xfrm>
        <a:custGeom>
          <a:avLst/>
          <a:gdLst/>
          <a:ahLst/>
          <a:cxnLst/>
          <a:rect l="0" t="0" r="0" b="0"/>
          <a:pathLst>
            <a:path>
              <a:moveTo>
                <a:pt x="3018516" y="0"/>
              </a:moveTo>
              <a:lnTo>
                <a:pt x="3018516" y="423131"/>
              </a:lnTo>
              <a:lnTo>
                <a:pt x="0" y="423131"/>
              </a:lnTo>
              <a:lnTo>
                <a:pt x="0" y="511151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E8045C-1419-4E38-BE11-C1785C13E25F}">
      <dsp:nvSpPr>
        <dsp:cNvPr id="0" name=""/>
        <dsp:cNvSpPr/>
      </dsp:nvSpPr>
      <dsp:spPr>
        <a:xfrm>
          <a:off x="3668793" y="418908"/>
          <a:ext cx="2479443" cy="8807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52C735-0BFE-4EDF-8273-B711CB5898B9}">
      <dsp:nvSpPr>
        <dsp:cNvPr id="0" name=""/>
        <dsp:cNvSpPr/>
      </dsp:nvSpPr>
      <dsp:spPr>
        <a:xfrm>
          <a:off x="3774364" y="519201"/>
          <a:ext cx="2479443" cy="8807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/>
            <a:t>Личные ресурсы</a:t>
          </a:r>
        </a:p>
      </dsp:txBody>
      <dsp:txXfrm>
        <a:off x="3800159" y="544996"/>
        <a:ext cx="2427853" cy="829120"/>
      </dsp:txXfrm>
    </dsp:sp>
    <dsp:sp modelId="{34972307-BBD5-4387-8B31-01A47720B250}">
      <dsp:nvSpPr>
        <dsp:cNvPr id="0" name=""/>
        <dsp:cNvSpPr/>
      </dsp:nvSpPr>
      <dsp:spPr>
        <a:xfrm>
          <a:off x="707470" y="1810770"/>
          <a:ext cx="2365056" cy="603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87F48E-2BED-4E34-A700-E647E5BF57D9}">
      <dsp:nvSpPr>
        <dsp:cNvPr id="0" name=""/>
        <dsp:cNvSpPr/>
      </dsp:nvSpPr>
      <dsp:spPr>
        <a:xfrm>
          <a:off x="813041" y="1911062"/>
          <a:ext cx="2365056" cy="603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Физиологическая составляющая</a:t>
          </a:r>
        </a:p>
      </dsp:txBody>
      <dsp:txXfrm>
        <a:off x="830712" y="1928733"/>
        <a:ext cx="2329714" cy="567995"/>
      </dsp:txXfrm>
    </dsp:sp>
    <dsp:sp modelId="{ECD922CF-7A2C-4B5A-9F69-19789D2574CB}">
      <dsp:nvSpPr>
        <dsp:cNvPr id="0" name=""/>
        <dsp:cNvSpPr/>
      </dsp:nvSpPr>
      <dsp:spPr>
        <a:xfrm>
          <a:off x="-105570" y="2860123"/>
          <a:ext cx="1713337" cy="603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60458-0174-4CEF-A8B5-7A6BDAC51A66}">
      <dsp:nvSpPr>
        <dsp:cNvPr id="0" name=""/>
        <dsp:cNvSpPr/>
      </dsp:nvSpPr>
      <dsp:spPr>
        <a:xfrm>
          <a:off x="0" y="2960415"/>
          <a:ext cx="1713337" cy="603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Здоровье </a:t>
          </a:r>
        </a:p>
      </dsp:txBody>
      <dsp:txXfrm>
        <a:off x="17671" y="2978086"/>
        <a:ext cx="1677995" cy="567995"/>
      </dsp:txXfrm>
    </dsp:sp>
    <dsp:sp modelId="{5BFDF1D9-DCB9-4E5A-B139-666BD7B2D596}">
      <dsp:nvSpPr>
        <dsp:cNvPr id="0" name=""/>
        <dsp:cNvSpPr/>
      </dsp:nvSpPr>
      <dsp:spPr>
        <a:xfrm>
          <a:off x="1812430" y="4256880"/>
          <a:ext cx="1871060" cy="603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C59F8F-42EA-43E8-BA38-516453A6DE0C}">
      <dsp:nvSpPr>
        <dsp:cNvPr id="0" name=""/>
        <dsp:cNvSpPr/>
      </dsp:nvSpPr>
      <dsp:spPr>
        <a:xfrm>
          <a:off x="1918001" y="4357173"/>
          <a:ext cx="1871060" cy="603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Текущее самочувствие</a:t>
          </a:r>
        </a:p>
      </dsp:txBody>
      <dsp:txXfrm>
        <a:off x="1935672" y="4374844"/>
        <a:ext cx="1835718" cy="567995"/>
      </dsp:txXfrm>
    </dsp:sp>
    <dsp:sp modelId="{123EB40D-342B-4859-BFB7-D546A751099F}">
      <dsp:nvSpPr>
        <dsp:cNvPr id="0" name=""/>
        <dsp:cNvSpPr/>
      </dsp:nvSpPr>
      <dsp:spPr>
        <a:xfrm>
          <a:off x="6612852" y="1664298"/>
          <a:ext cx="2891613" cy="603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167BEB-65C6-4463-A19D-30F7E5B9E3E5}">
      <dsp:nvSpPr>
        <dsp:cNvPr id="0" name=""/>
        <dsp:cNvSpPr/>
      </dsp:nvSpPr>
      <dsp:spPr>
        <a:xfrm>
          <a:off x="6718423" y="1764590"/>
          <a:ext cx="2891613" cy="603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Психологическая составляющая</a:t>
          </a:r>
        </a:p>
      </dsp:txBody>
      <dsp:txXfrm>
        <a:off x="6736094" y="1782261"/>
        <a:ext cx="2856271" cy="567995"/>
      </dsp:txXfrm>
    </dsp:sp>
    <dsp:sp modelId="{02141183-5D7D-434E-80C3-33ABD40F3166}">
      <dsp:nvSpPr>
        <dsp:cNvPr id="0" name=""/>
        <dsp:cNvSpPr/>
      </dsp:nvSpPr>
      <dsp:spPr>
        <a:xfrm>
          <a:off x="3932875" y="2860123"/>
          <a:ext cx="2512346" cy="13375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DBB6A7-1108-48EF-B5C4-AD14DFF4867C}">
      <dsp:nvSpPr>
        <dsp:cNvPr id="0" name=""/>
        <dsp:cNvSpPr/>
      </dsp:nvSpPr>
      <dsp:spPr>
        <a:xfrm>
          <a:off x="4038446" y="2960415"/>
          <a:ext cx="2512346" cy="13375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Психоэмоциональная устойчивость</a:t>
          </a:r>
        </a:p>
      </dsp:txBody>
      <dsp:txXfrm>
        <a:off x="4077620" y="2999589"/>
        <a:ext cx="2433998" cy="1259161"/>
      </dsp:txXfrm>
    </dsp:sp>
    <dsp:sp modelId="{BFD773D5-EA04-4BC0-BD00-6FCBA995F5B8}">
      <dsp:nvSpPr>
        <dsp:cNvPr id="0" name=""/>
        <dsp:cNvSpPr/>
      </dsp:nvSpPr>
      <dsp:spPr>
        <a:xfrm>
          <a:off x="6822762" y="4375279"/>
          <a:ext cx="1916809" cy="603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0376D8-36DC-4641-AE1E-18E19EAD9E5D}">
      <dsp:nvSpPr>
        <dsp:cNvPr id="0" name=""/>
        <dsp:cNvSpPr/>
      </dsp:nvSpPr>
      <dsp:spPr>
        <a:xfrm>
          <a:off x="6928333" y="4475572"/>
          <a:ext cx="1916809" cy="603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Знания, умения, навыки</a:t>
          </a:r>
        </a:p>
      </dsp:txBody>
      <dsp:txXfrm>
        <a:off x="6946004" y="4493243"/>
        <a:ext cx="1881467" cy="567995"/>
      </dsp:txXfrm>
    </dsp:sp>
    <dsp:sp modelId="{605D42E5-67E8-407F-B17A-A65942ABF408}">
      <dsp:nvSpPr>
        <dsp:cNvPr id="0" name=""/>
        <dsp:cNvSpPr/>
      </dsp:nvSpPr>
      <dsp:spPr>
        <a:xfrm>
          <a:off x="8862171" y="2854469"/>
          <a:ext cx="1938149" cy="1212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30B322-1514-443C-96B3-CC04C399960A}">
      <dsp:nvSpPr>
        <dsp:cNvPr id="0" name=""/>
        <dsp:cNvSpPr/>
      </dsp:nvSpPr>
      <dsp:spPr>
        <a:xfrm>
          <a:off x="8967742" y="2954762"/>
          <a:ext cx="1938149" cy="1212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Отношение к себе и окружающему миру</a:t>
          </a:r>
        </a:p>
      </dsp:txBody>
      <dsp:txXfrm>
        <a:off x="9003244" y="2990264"/>
        <a:ext cx="1867145" cy="11411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4CE4E3-6A60-40DD-A1B0-23FCEBC2CB92}">
      <dsp:nvSpPr>
        <dsp:cNvPr id="0" name=""/>
        <dsp:cNvSpPr/>
      </dsp:nvSpPr>
      <dsp:spPr>
        <a:xfrm>
          <a:off x="4650433" y="0"/>
          <a:ext cx="1733357" cy="11266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accent6">
                  <a:lumMod val="75000"/>
                </a:schemeClr>
              </a:solidFill>
            </a:rPr>
            <a:t>Нехватка  ресурса</a:t>
          </a:r>
        </a:p>
      </dsp:txBody>
      <dsp:txXfrm>
        <a:off x="4705433" y="55000"/>
        <a:ext cx="1623357" cy="1016682"/>
      </dsp:txXfrm>
    </dsp:sp>
    <dsp:sp modelId="{A374258E-0E3A-4B4C-B2BD-E87960C1FDAC}">
      <dsp:nvSpPr>
        <dsp:cNvPr id="0" name=""/>
        <dsp:cNvSpPr/>
      </dsp:nvSpPr>
      <dsp:spPr>
        <a:xfrm>
          <a:off x="3320658" y="561290"/>
          <a:ext cx="4498516" cy="4498516"/>
        </a:xfrm>
        <a:custGeom>
          <a:avLst/>
          <a:gdLst/>
          <a:ahLst/>
          <a:cxnLst/>
          <a:rect l="0" t="0" r="0" b="0"/>
          <a:pathLst>
            <a:path>
              <a:moveTo>
                <a:pt x="3075694" y="157329"/>
              </a:moveTo>
              <a:arcTo wR="2249258" hR="2249258" stAng="17493418" swAng="2052876"/>
            </a:path>
          </a:pathLst>
        </a:custGeom>
        <a:noFill/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484846-8824-4D36-933B-7AF044BDDC3A}">
      <dsp:nvSpPr>
        <dsp:cNvPr id="0" name=""/>
        <dsp:cNvSpPr/>
      </dsp:nvSpPr>
      <dsp:spPr>
        <a:xfrm>
          <a:off x="6845360" y="1556531"/>
          <a:ext cx="1733357" cy="11266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accent6">
                  <a:lumMod val="75000"/>
                </a:schemeClr>
              </a:solidFill>
            </a:rPr>
            <a:t>Неадекватная реакция </a:t>
          </a:r>
        </a:p>
      </dsp:txBody>
      <dsp:txXfrm>
        <a:off x="6900360" y="1611531"/>
        <a:ext cx="1623357" cy="1016682"/>
      </dsp:txXfrm>
    </dsp:sp>
    <dsp:sp modelId="{E2C03272-0DEB-436C-AF20-35BC4EAA4C34}">
      <dsp:nvSpPr>
        <dsp:cNvPr id="0" name=""/>
        <dsp:cNvSpPr/>
      </dsp:nvSpPr>
      <dsp:spPr>
        <a:xfrm>
          <a:off x="3323609" y="565673"/>
          <a:ext cx="4498516" cy="4498516"/>
        </a:xfrm>
        <a:custGeom>
          <a:avLst/>
          <a:gdLst/>
          <a:ahLst/>
          <a:cxnLst/>
          <a:rect l="0" t="0" r="0" b="0"/>
          <a:pathLst>
            <a:path>
              <a:moveTo>
                <a:pt x="4495453" y="2131909"/>
              </a:moveTo>
              <a:arcTo wR="2249258" hR="2249258" stAng="21420563" swAng="2194821"/>
            </a:path>
          </a:pathLst>
        </a:custGeom>
        <a:noFill/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18B608-4B8B-4485-970E-7FD17CAB2EEE}">
      <dsp:nvSpPr>
        <dsp:cNvPr id="0" name=""/>
        <dsp:cNvSpPr/>
      </dsp:nvSpPr>
      <dsp:spPr>
        <a:xfrm>
          <a:off x="6028269" y="4071279"/>
          <a:ext cx="1733357" cy="11266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accent6">
                  <a:lumMod val="75000"/>
                </a:schemeClr>
              </a:solidFill>
            </a:rPr>
            <a:t>Выработка кортизола</a:t>
          </a:r>
        </a:p>
      </dsp:txBody>
      <dsp:txXfrm>
        <a:off x="6083269" y="4126279"/>
        <a:ext cx="1623357" cy="1016682"/>
      </dsp:txXfrm>
    </dsp:sp>
    <dsp:sp modelId="{CC57603F-FE2D-4305-82C6-1815214CCB4C}">
      <dsp:nvSpPr>
        <dsp:cNvPr id="0" name=""/>
        <dsp:cNvSpPr/>
      </dsp:nvSpPr>
      <dsp:spPr>
        <a:xfrm>
          <a:off x="3323609" y="565673"/>
          <a:ext cx="4498516" cy="4498516"/>
        </a:xfrm>
        <a:custGeom>
          <a:avLst/>
          <a:gdLst/>
          <a:ahLst/>
          <a:cxnLst/>
          <a:rect l="0" t="0" r="0" b="0"/>
          <a:pathLst>
            <a:path>
              <a:moveTo>
                <a:pt x="2695737" y="4453758"/>
              </a:moveTo>
              <a:arcTo wR="2249258" hR="2249258" stAng="4713043" swAng="1373914"/>
            </a:path>
          </a:pathLst>
        </a:custGeom>
        <a:noFill/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BBAF20-E7FD-4669-960E-83CE3664F705}">
      <dsp:nvSpPr>
        <dsp:cNvPr id="0" name=""/>
        <dsp:cNvSpPr/>
      </dsp:nvSpPr>
      <dsp:spPr>
        <a:xfrm>
          <a:off x="3384108" y="4071279"/>
          <a:ext cx="1733357" cy="11266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accent6">
                  <a:lumMod val="75000"/>
                </a:schemeClr>
              </a:solidFill>
            </a:rPr>
            <a:t>Рост напряжения</a:t>
          </a:r>
        </a:p>
      </dsp:txBody>
      <dsp:txXfrm>
        <a:off x="3439108" y="4126279"/>
        <a:ext cx="1623357" cy="1016682"/>
      </dsp:txXfrm>
    </dsp:sp>
    <dsp:sp modelId="{299156C0-D041-40CF-8C31-ADD1AA819360}">
      <dsp:nvSpPr>
        <dsp:cNvPr id="0" name=""/>
        <dsp:cNvSpPr/>
      </dsp:nvSpPr>
      <dsp:spPr>
        <a:xfrm>
          <a:off x="3323609" y="565673"/>
          <a:ext cx="4498516" cy="4498516"/>
        </a:xfrm>
        <a:custGeom>
          <a:avLst/>
          <a:gdLst/>
          <a:ahLst/>
          <a:cxnLst/>
          <a:rect l="0" t="0" r="0" b="0"/>
          <a:pathLst>
            <a:path>
              <a:moveTo>
                <a:pt x="375580" y="3493643"/>
              </a:moveTo>
              <a:arcTo wR="2249258" hR="2249258" stAng="8784616" swAng="2194821"/>
            </a:path>
          </a:pathLst>
        </a:custGeom>
        <a:noFill/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A07F80-3622-4717-810F-61EFCB0821C7}">
      <dsp:nvSpPr>
        <dsp:cNvPr id="0" name=""/>
        <dsp:cNvSpPr/>
      </dsp:nvSpPr>
      <dsp:spPr>
        <a:xfrm>
          <a:off x="2567017" y="1556531"/>
          <a:ext cx="1733357" cy="11266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accent6">
                  <a:lumMod val="75000"/>
                </a:schemeClr>
              </a:solidFill>
            </a:rPr>
            <a:t>Стресс </a:t>
          </a:r>
        </a:p>
      </dsp:txBody>
      <dsp:txXfrm>
        <a:off x="2622017" y="1611531"/>
        <a:ext cx="1623357" cy="1016682"/>
      </dsp:txXfrm>
    </dsp:sp>
    <dsp:sp modelId="{0C9358A8-DB27-45A8-B2E4-CC01A93CDCFE}">
      <dsp:nvSpPr>
        <dsp:cNvPr id="0" name=""/>
        <dsp:cNvSpPr/>
      </dsp:nvSpPr>
      <dsp:spPr>
        <a:xfrm>
          <a:off x="3326811" y="560917"/>
          <a:ext cx="4498516" cy="4498516"/>
        </a:xfrm>
        <a:custGeom>
          <a:avLst/>
          <a:gdLst/>
          <a:ahLst/>
          <a:cxnLst/>
          <a:rect l="0" t="0" r="0" b="0"/>
          <a:pathLst>
            <a:path>
              <a:moveTo>
                <a:pt x="388664" y="985393"/>
              </a:moveTo>
              <a:arcTo wR="2249258" hR="2249258" stAng="12851251" swAng="1871840"/>
            </a:path>
          </a:pathLst>
        </a:custGeom>
        <a:noFill/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956D6-1960-4FC4-A67F-1AFCB5A242F6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90965-61DD-4BF4-81F1-A9801E4BC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92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790965-61DD-4BF4-81F1-A9801E4BCD4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806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838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112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942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490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47622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1493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5871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80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431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98215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264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512AFEC-BD04-403D-9B5E-C1C73B60F4B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4029C11-2ED0-4676-8CB6-268C58D8586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62271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F9067A-B78A-9F3E-9233-550AB33452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522" y="423746"/>
            <a:ext cx="10730619" cy="5999356"/>
          </a:xfrm>
        </p:spPr>
        <p:txBody>
          <a:bodyPr/>
          <a:lstStyle/>
          <a:p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Экспресс-приёмы снятия эмоционального напряжения</a:t>
            </a:r>
            <a:endParaRPr lang="ru-RU" sz="66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88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681158-E886-FAE2-838B-203D4537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Возвращение в тело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3EBDBA-01EB-B346-A85F-6683E3803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307" y="2286001"/>
            <a:ext cx="10716322" cy="4189614"/>
          </a:xfrm>
        </p:spPr>
        <p:txBody>
          <a:bodyPr/>
          <a:lstStyle/>
          <a:p>
            <a:r>
              <a:rPr lang="ru-RU" sz="3600" dirty="0"/>
              <a:t>Билатеральные похлопывания, поглаживания, разминка</a:t>
            </a:r>
          </a:p>
          <a:p>
            <a:r>
              <a:rPr lang="ru-RU" sz="3600" dirty="0"/>
              <a:t>Экспресс-физическая активность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944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94ABC2-A547-A32C-43E7-A95FC041D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ru-RU" dirty="0"/>
            </a:br>
            <a:r>
              <a:rPr lang="ru-RU" dirty="0"/>
              <a:t>ресурс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61B91C-3E97-F4DC-739F-F78C5A281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074127"/>
            <a:ext cx="10490556" cy="4401488"/>
          </a:xfrm>
        </p:spPr>
        <p:txBody>
          <a:bodyPr>
            <a:normAutofit/>
          </a:bodyPr>
          <a:lstStyle/>
          <a:p>
            <a:endParaRPr lang="ru-RU" sz="3600" dirty="0"/>
          </a:p>
          <a:p>
            <a:r>
              <a:rPr lang="ru-RU" sz="3600" dirty="0"/>
              <a:t>Быть в силах что-то сделать</a:t>
            </a:r>
          </a:p>
          <a:p>
            <a:r>
              <a:rPr lang="ru-RU" sz="3600" dirty="0"/>
              <a:t>Испытывать душевный подъем</a:t>
            </a:r>
          </a:p>
          <a:p>
            <a:r>
              <a:rPr lang="ru-RU" sz="3600" dirty="0"/>
              <a:t>Быть наполненным энергией, т.е. чувствовать себя хорошо</a:t>
            </a:r>
          </a:p>
        </p:txBody>
      </p:sp>
    </p:spTree>
    <p:extLst>
      <p:ext uri="{BB962C8B-B14F-4D97-AF65-F5344CB8AC3E}">
        <p14:creationId xmlns:p14="http://schemas.microsoft.com/office/powerpoint/2010/main" val="1856167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E65B110A-BAA4-A353-125A-E9FC769130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863529"/>
              </p:ext>
            </p:extLst>
          </p:nvPr>
        </p:nvGraphicFramePr>
        <p:xfrm>
          <a:off x="847493" y="256477"/>
          <a:ext cx="10905892" cy="6389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7455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F893F4-1B4C-9290-8047-CB64CE0AD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ru-RU" dirty="0"/>
            </a:br>
            <a:r>
              <a:rPr lang="ru-RU" dirty="0"/>
              <a:t>Внутренняя кухня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A93FE1-BC6B-FB55-8F37-82E3EEE79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6273" y="2286001"/>
            <a:ext cx="10303727" cy="4189614"/>
          </a:xfrm>
        </p:spPr>
        <p:txBody>
          <a:bodyPr/>
          <a:lstStyle/>
          <a:p>
            <a:r>
              <a:rPr lang="ru-RU" sz="3600" dirty="0"/>
              <a:t>Кортизол – гормон стресса</a:t>
            </a:r>
          </a:p>
          <a:p>
            <a:r>
              <a:rPr lang="ru-RU" sz="3600" dirty="0"/>
              <a:t>Окситоцин – гормон любви</a:t>
            </a:r>
          </a:p>
          <a:p>
            <a:r>
              <a:rPr lang="ru-RU" sz="3600" dirty="0"/>
              <a:t>Мелатонин – регуляция биоритмов организма</a:t>
            </a:r>
          </a:p>
          <a:p>
            <a:r>
              <a:rPr lang="ru-RU" sz="3600" dirty="0"/>
              <a:t>Дофамин – гормон удовольствия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618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29CA97-DC1B-F5DA-9625-7F5AC5B86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4249"/>
          </a:xfrm>
        </p:spPr>
        <p:txBody>
          <a:bodyPr/>
          <a:lstStyle/>
          <a:p>
            <a:pPr algn="ctr"/>
            <a:r>
              <a:rPr lang="ru-RU" dirty="0" err="1"/>
              <a:t>Кортизольный</a:t>
            </a:r>
            <a:r>
              <a:rPr lang="ru-RU" dirty="0"/>
              <a:t> круг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C14E543-EFAB-62EC-0E6F-36B2D5D19E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114487"/>
              </p:ext>
            </p:extLst>
          </p:nvPr>
        </p:nvGraphicFramePr>
        <p:xfrm>
          <a:off x="964488" y="1449660"/>
          <a:ext cx="11145736" cy="5274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132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2BCCF1-E0EE-25AB-B2F5-62B2DA6FE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ru-RU" dirty="0"/>
            </a:br>
            <a:r>
              <a:rPr lang="ru-RU" dirty="0"/>
              <a:t>Восполнение ресурсов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D56F0C-A799-B83C-9F65-8A29BB91A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4761" y="2286001"/>
            <a:ext cx="10415239" cy="4189614"/>
          </a:xfrm>
        </p:spPr>
        <p:txBody>
          <a:bodyPr>
            <a:normAutofit/>
          </a:bodyPr>
          <a:lstStyle/>
          <a:p>
            <a:r>
              <a:rPr lang="ru-RU" sz="3600" dirty="0"/>
              <a:t>Сон </a:t>
            </a:r>
          </a:p>
          <a:p>
            <a:r>
              <a:rPr lang="ru-RU" sz="3600" dirty="0"/>
              <a:t>Питание</a:t>
            </a:r>
          </a:p>
          <a:p>
            <a:r>
              <a:rPr lang="ru-RU" sz="3600" dirty="0"/>
              <a:t>Достаточная двигательная активность </a:t>
            </a:r>
          </a:p>
          <a:p>
            <a:r>
              <a:rPr lang="ru-RU" sz="3600" dirty="0"/>
              <a:t>Творчество</a:t>
            </a:r>
          </a:p>
        </p:txBody>
      </p:sp>
    </p:spTree>
    <p:extLst>
      <p:ext uri="{BB962C8B-B14F-4D97-AF65-F5344CB8AC3E}">
        <p14:creationId xmlns:p14="http://schemas.microsoft.com/office/powerpoint/2010/main" val="3558407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90BA33-D729-2A12-D1DF-159EC3296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Экспресс-способы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B8A365-05EC-E1F2-3CFD-A5C6E4464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6273" y="2252547"/>
            <a:ext cx="10615961" cy="4427034"/>
          </a:xfrm>
        </p:spPr>
        <p:txBody>
          <a:bodyPr>
            <a:normAutofit/>
          </a:bodyPr>
          <a:lstStyle/>
          <a:p>
            <a:r>
              <a:rPr lang="ru-RU" sz="4800" dirty="0"/>
              <a:t>Физическая нагрузка</a:t>
            </a:r>
          </a:p>
          <a:p>
            <a:r>
              <a:rPr lang="ru-RU" sz="4800" dirty="0"/>
              <a:t>Любые растяжки, потягивания</a:t>
            </a:r>
          </a:p>
          <a:p>
            <a:r>
              <a:rPr lang="ru-RU" sz="4800" dirty="0"/>
              <a:t>Дыхание</a:t>
            </a:r>
          </a:p>
        </p:txBody>
      </p:sp>
    </p:spTree>
    <p:extLst>
      <p:ext uri="{BB962C8B-B14F-4D97-AF65-F5344CB8AC3E}">
        <p14:creationId xmlns:p14="http://schemas.microsoft.com/office/powerpoint/2010/main" val="3260595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B4864392-C8E5-6C60-EFFB-66AA4B6804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5225" y="144964"/>
            <a:ext cx="6990150" cy="638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522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8554F24A-48C8-C020-87AF-C109132A81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8009" y="192009"/>
            <a:ext cx="6473981" cy="647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078750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61</TotalTime>
  <Words>108</Words>
  <Application>Microsoft Office PowerPoint</Application>
  <PresentationFormat>Широкоэкранный</PresentationFormat>
  <Paragraphs>38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Corbel</vt:lpstr>
      <vt:lpstr>Gill Sans MT</vt:lpstr>
      <vt:lpstr>Impact</vt:lpstr>
      <vt:lpstr>Times New Roman</vt:lpstr>
      <vt:lpstr>Эмблема</vt:lpstr>
      <vt:lpstr>Экспресс-приёмы снятия эмоционального напряжения</vt:lpstr>
      <vt:lpstr> ресурс</vt:lpstr>
      <vt:lpstr>Презентация PowerPoint</vt:lpstr>
      <vt:lpstr> Внутренняя кухня</vt:lpstr>
      <vt:lpstr>Кортизольный круг</vt:lpstr>
      <vt:lpstr> Восполнение ресурсов</vt:lpstr>
      <vt:lpstr> Экспресс-способы</vt:lpstr>
      <vt:lpstr>Презентация PowerPoint</vt:lpstr>
      <vt:lpstr>Презентация PowerPoint</vt:lpstr>
      <vt:lpstr>Возвращение в тело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Эмоциональное напряжение  у педагогов.</dc:title>
  <dc:creator>Terminal</dc:creator>
  <cp:lastModifiedBy>Terminal</cp:lastModifiedBy>
  <cp:revision>6</cp:revision>
  <dcterms:created xsi:type="dcterms:W3CDTF">2022-05-27T07:33:47Z</dcterms:created>
  <dcterms:modified xsi:type="dcterms:W3CDTF">2022-05-27T08:35:34Z</dcterms:modified>
</cp:coreProperties>
</file>