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3" r:id="rId9"/>
    <p:sldId id="262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2%D0%B8%D1%85%D0%BE%D0%BE%D0%BA%D0%B5%D0%B0%D0%BD%D1%81%D0%BA%D0%B8%D0%B9_%D1%84%D0%BB%D0%BE%D1%82" TargetMode="External"/><Relationship Id="rId2" Type="http://schemas.openxmlformats.org/officeDocument/2006/relationships/hyperlink" Target="https://ru.wikipedia.org/wiki/%D0%9C%D0%B0%D0%B3%D0%BD%D0%B8%D1%82%D0%BE%D0%B3%D0%BE%D1%80%D1%81%D0%BA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s://ru.wikipedia.org/w/index.php?title=%D0%9F%D1%80%D0%B5%D0%BE%D0%B1%D1%80%D0%B0%D0%B6%D0%B5%D0%BD%D0%B8%D0%B5_(%D0%B1%D1%83%D1%85%D1%82%D0%B0)&amp;action=edit&amp;redlink=1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10_%D0%BE%D0%BA%D1%82%D1%8F%D0%B1%D1%80%D1%8F" TargetMode="External"/><Relationship Id="rId7" Type="http://schemas.openxmlformats.org/officeDocument/2006/relationships/image" Target="../media/image10.jpeg"/><Relationship Id="rId2" Type="http://schemas.openxmlformats.org/officeDocument/2006/relationships/hyperlink" Target="https://ru.wikipedia.org/wiki/%D0%A1%D1%82%D0%B0%D0%BB%D0%B8%D0%BD%D0%B3%D1%80%D0%B0%D0%B4%D1%81%D0%BA%D0%B0%D1%8F_%D0%B1%D0%B8%D1%82%D0%B2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hyperlink" Target="https://ru.wikipedia.org/wiki/1942" TargetMode="External"/><Relationship Id="rId4" Type="http://schemas.openxmlformats.org/officeDocument/2006/relationships/hyperlink" Target="https://ru.wikipedia.org/wiki/17_%D0%B4%D0%B5%D0%BA%D0%B0%D0%B1%D1%80%D1%8F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306" y="1712890"/>
            <a:ext cx="5261021" cy="34437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120462" y="624110"/>
            <a:ext cx="10384149" cy="1280890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lvl="0" algn="ctr">
              <a:spcBef>
                <a:spcPts val="0"/>
              </a:spcBef>
            </a:pPr>
            <a:r>
              <a:rPr lang="ru-RU" sz="66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«Снайпер Василий Зайцев»</a:t>
            </a:r>
            <a:r>
              <a:rPr lang="ru-RU" sz="6600" b="1" dirty="0">
                <a:solidFill>
                  <a:srgbClr val="00B05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6600" b="1" dirty="0">
                <a:solidFill>
                  <a:srgbClr val="00B05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4294967295"/>
          </p:nvPr>
        </p:nvSpPr>
        <p:spPr>
          <a:xfrm>
            <a:off x="3481388" y="5605463"/>
            <a:ext cx="8710612" cy="485775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Подготовил ученик 10 класса Котасонов Максим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45465" y="167425"/>
            <a:ext cx="8641724" cy="5847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rgbClr val="FF0000"/>
                </a:solidFill>
              </a:rPr>
              <a:t>МКОУ «Орловская СОШ»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pic>
        <p:nvPicPr>
          <p:cNvPr id="6148" name="Picture 4" descr="Снайпер Василий Зайцев, Герой Советского Союза :: SYL.r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2589" y="1712890"/>
            <a:ext cx="2953614" cy="38925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59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6220" y="244699"/>
            <a:ext cx="6130343" cy="5898523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Василий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Григорьевич Зайцев родился 23 марта 1915 года в селе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Еленинка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Полоцкой станицы Верхнеуральского уезда Оренбургской губернии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ныне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Карталинского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Челябинской области) в семье крестьянина. Дед Василия, Андрей Алексеевич Зайцев, с раннего детства обучал внуков, Василия и его старшего двоюродного брата, Максима, охоте. В 12 лет Василий получил в подарок своё первое охотничье ружьё.</a:t>
            </a:r>
          </a:p>
          <a:p>
            <a:endParaRPr lang="ru-RU" sz="2800" dirty="0"/>
          </a:p>
        </p:txBody>
      </p:sp>
      <p:pic>
        <p:nvPicPr>
          <p:cNvPr id="1026" name="Picture 2" descr="В Сталинграде, кроме Василия Зайцева, был и другой меткий снайпер – Виктор  Медведев | Сталинградская Правд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6564" y="1302775"/>
            <a:ext cx="4572000" cy="37377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664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84101" y="218940"/>
            <a:ext cx="5537916" cy="6168981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Окончил семь классов неполной средней школы. В 1930 году окончил строительный техникум в городе </a:t>
            </a:r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tooltip="Магнитогорск"/>
              </a:rPr>
              <a:t>Магнитогорске</a:t>
            </a:r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где получил специальность арматурщика. Затем окончил бухгалтерские курсы.</a:t>
            </a:r>
          </a:p>
          <a:p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1937 года служил на </a:t>
            </a:r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tooltip="Тихоокеанский флот"/>
              </a:rPr>
              <a:t>Тихоокеанском флоте</a:t>
            </a:r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где его зачислили писарем артиллерийского отделения. После учёбы в Военно-хозяйственной школе его назначили начальником финансовой части на Тихоокеанском флоте, в </a:t>
            </a:r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tooltip="Преображение (бухта) (страница отсутствует)"/>
              </a:rPr>
              <a:t>бухте Преображение</a:t>
            </a:r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 этой должности его и застала Великая Отечественная война.</a:t>
            </a:r>
          </a:p>
          <a:p>
            <a:endParaRPr lang="ru-RU" dirty="0"/>
          </a:p>
        </p:txBody>
      </p:sp>
      <p:pic>
        <p:nvPicPr>
          <p:cNvPr id="2052" name="Picture 4" descr="Зайцев Василий Григорьевич снайпер 1047-го стрелкового полка (284-я -  Презентация 4141-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5504" y="1043189"/>
            <a:ext cx="4456090" cy="41985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192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8192" y="296214"/>
            <a:ext cx="6143222" cy="5615008"/>
          </a:xfrm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лету 1942 года старшина 1-й статьи Зайцев подал пять рапортов с просьбой направить его на фронт. Наконец, командир удовлетворил его просьбу, и Зайцев уехал в действующую армию, где был зачислен в 284-ю стрелковую дивизию. Сентябрьской ночью 1942 года, вместе с другими тихоокеанцами, Зайцев, после короткой подготовки к боям в городских условиях, переправился через Волгу и принял участие в боях за Сталинград. В историю вошли его слова: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«Для нас, бойцов и командиров 62-й армии, за Волгой земли нет. Мы стояли, и будем стоять насмерть!»</a:t>
            </a:r>
          </a:p>
        </p:txBody>
      </p:sp>
      <p:pic>
        <p:nvPicPr>
          <p:cNvPr id="3074" name="Picture 2" descr="ВАСИЛИЙ ЗАЙЦЕВ. ЗАПИСКИ СНАЙПЕРА / Новости / Наш полк. Победа. Одна на всех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8961" y="1036389"/>
            <a:ext cx="3566420" cy="47333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208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93949" y="218941"/>
            <a:ext cx="6426557" cy="6490952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Уже в первых схватках с врагом Зайцев показал себя незаурядным стрелком. Однажды Зайцев с расстояния в 800 метров из окна, стреляя из обычной трёхлинейной винтовки, уничтожил трёх солдат противника. В награду Зайцев получил денежную премию, снайперскую винтовку с оптическим прицелом и медаль 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 отвагу». </a:t>
            </a:r>
            <a:endParaRPr lang="ru-RU" sz="28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тому времени из простой «трёхлинейки» 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Зайцев убил 32 солдата противника. </a:t>
            </a: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Вскоре о нём заговорили в полку, дивизии, армии</a:t>
            </a:r>
            <a:r>
              <a:rPr lang="ru-RU" sz="2800" dirty="0">
                <a:solidFill>
                  <a:srgbClr val="7030A0"/>
                </a:solidFill>
              </a:rPr>
              <a:t>.</a:t>
            </a:r>
          </a:p>
        </p:txBody>
      </p:sp>
      <p:pic>
        <p:nvPicPr>
          <p:cNvPr id="4098" name="Picture 2" descr="Снайпер Василий Григорьевич Зайцев - Коллекционная ФИГУРКА 1/6 scale Battle  Of Stalingrad 1942 Vasily Grigoryevich Zaytsev 10th Anniversary Edition  (R80139B) - DI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0476" y="798491"/>
            <a:ext cx="3180054" cy="50871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466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Классный час к 75 -летию Победы в ВОВ; &amp;quot;Снайпер-легенда Зайцев Василий  Григорьевич&amp;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607" y="204340"/>
            <a:ext cx="5847009" cy="6301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Василий Григорьевич Зайцев - презентация онлайн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9690" y="1674253"/>
            <a:ext cx="5691287" cy="42629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069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43944" y="4095482"/>
            <a:ext cx="10882648" cy="1815740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ru-RU" sz="32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 </a:t>
            </a:r>
            <a:r>
              <a:rPr lang="ru-RU" sz="3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tooltip="Сталинградская битва"/>
              </a:rPr>
              <a:t>Сталинградской битвы</a:t>
            </a:r>
            <a:r>
              <a:rPr lang="ru-RU" sz="3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с </a:t>
            </a:r>
            <a:r>
              <a:rPr lang="ru-RU" sz="3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tooltip="10 октября"/>
              </a:rPr>
              <a:t>10 октября</a:t>
            </a:r>
            <a:r>
              <a:rPr lang="ru-RU" sz="3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по </a:t>
            </a:r>
            <a:r>
              <a:rPr lang="ru-RU" sz="3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tooltip="17 декабря"/>
              </a:rPr>
              <a:t>17 декабря</a:t>
            </a:r>
            <a:r>
              <a:rPr lang="ru-RU" sz="3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 tooltip="1942"/>
              </a:rPr>
              <a:t>1942</a:t>
            </a:r>
            <a:r>
              <a:rPr lang="ru-RU" sz="3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уничтожил 225 солдат и офицеров германской армии и их союзников.</a:t>
            </a:r>
          </a:p>
          <a:p>
            <a:endParaRPr lang="ru-RU" sz="3200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6" name="Picture 6" descr="Зайцев Василий Григорьевич - Советские снайперы 1941-1945 гг.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004" y="435198"/>
            <a:ext cx="6529588" cy="3351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Трейлер фильма &amp;quot;Враг у ворот&amp;quot; (Смотрите на KinoNews.ru)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4383" y="785613"/>
            <a:ext cx="4485543" cy="28966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254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Василий Григорьевич Зайцев - презентация онлайн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2473" y="321973"/>
            <a:ext cx="9008057" cy="61818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75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Классный час к 75 -летию Победы в ВОВ; &amp;quot;Снайпер-легенда Зайцев Василий  Григорьевич&amp;quot;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9646" y="386366"/>
            <a:ext cx="9031943" cy="61432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265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51</TotalTime>
  <Words>274</Words>
  <Application>Microsoft Office PowerPoint</Application>
  <PresentationFormat>Широкоэкранный</PresentationFormat>
  <Paragraphs>10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Century Gothic</vt:lpstr>
      <vt:lpstr>Times New Roman</vt:lpstr>
      <vt:lpstr>Wingdings 3</vt:lpstr>
      <vt:lpstr>Легкий дым</vt:lpstr>
      <vt:lpstr>«Снайпер Василий Зайцев»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Котасонов Максим</dc:creator>
  <cp:lastModifiedBy>Котасонов Максим</cp:lastModifiedBy>
  <cp:revision>6</cp:revision>
  <dcterms:created xsi:type="dcterms:W3CDTF">2022-01-18T17:35:30Z</dcterms:created>
  <dcterms:modified xsi:type="dcterms:W3CDTF">2022-01-18T18:27:08Z</dcterms:modified>
</cp:coreProperties>
</file>