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av" ContentType="audio/x-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0" r:id="rId2"/>
  </p:sldMasterIdLst>
  <p:notesMasterIdLst>
    <p:notesMasterId r:id="rId18"/>
  </p:notesMasterIdLst>
  <p:sldIdLst>
    <p:sldId id="256" r:id="rId3"/>
    <p:sldId id="265" r:id="rId4"/>
    <p:sldId id="266" r:id="rId5"/>
    <p:sldId id="267" r:id="rId6"/>
    <p:sldId id="268" r:id="rId7"/>
    <p:sldId id="269" r:id="rId8"/>
    <p:sldId id="270" r:id="rId9"/>
    <p:sldId id="271" r:id="rId10"/>
    <p:sldId id="272" r:id="rId11"/>
    <p:sldId id="273" r:id="rId12"/>
    <p:sldId id="274" r:id="rId13"/>
    <p:sldId id="259" r:id="rId14"/>
    <p:sldId id="275" r:id="rId15"/>
    <p:sldId id="276" r:id="rId16"/>
    <p:sldId id="264" r:id="rId1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170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 name="Google Shape;88;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6" name="Google Shape;106;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6" name="Google Shape;156;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Титульный слайд"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685800" y="1122363"/>
            <a:ext cx="77724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SzPts val="1400"/>
              <a:buNone/>
              <a:defRPr sz="60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13" name="Google Shape;13;p2"/>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2"/>
          <p:cNvSpPr txBox="1">
            <a:spLocks noGrp="1"/>
          </p:cNvSpPr>
          <p:nvPr>
            <p:ph type="dt" idx="10"/>
          </p:nvPr>
        </p:nvSpPr>
        <p:spPr>
          <a:xfrm>
            <a:off x="628650" y="6356350"/>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2"/>
          <p:cNvSpPr txBox="1">
            <a:spLocks noGrp="1"/>
          </p:cNvSpPr>
          <p:nvPr>
            <p:ph type="ftr" idx="11"/>
          </p:nvPr>
        </p:nvSpPr>
        <p:spPr>
          <a:xfrm>
            <a:off x="3028950" y="6356350"/>
            <a:ext cx="30861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2"/>
          <p:cNvSpPr txBox="1">
            <a:spLocks noGrp="1"/>
          </p:cNvSpPr>
          <p:nvPr>
            <p:ph type="sldNum" idx="12"/>
          </p:nvPr>
        </p:nvSpPr>
        <p:spPr>
          <a:xfrm>
            <a:off x="6457950" y="6356350"/>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80"/>
        <p:cNvGrpSpPr/>
        <p:nvPr/>
      </p:nvGrpSpPr>
      <p:grpSpPr>
        <a:xfrm>
          <a:off x="0" y="0"/>
          <a:ext cx="0" cy="0"/>
          <a:chOff x="0" y="0"/>
          <a:chExt cx="0" cy="0"/>
        </a:xfrm>
      </p:grpSpPr>
      <p:sp>
        <p:nvSpPr>
          <p:cNvPr id="81" name="Google Shape;81;p13"/>
          <p:cNvSpPr txBox="1">
            <a:spLocks noGrp="1"/>
          </p:cNvSpPr>
          <p:nvPr>
            <p:ph type="title"/>
          </p:nvPr>
        </p:nvSpPr>
        <p:spPr>
          <a:xfrm>
            <a:off x="623888" y="1709739"/>
            <a:ext cx="78867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1400"/>
              <a:buNone/>
              <a:defRPr sz="60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82" name="Google Shape;82;p13"/>
          <p:cNvSpPr txBox="1">
            <a:spLocks noGrp="1"/>
          </p:cNvSpPr>
          <p:nvPr>
            <p:ph type="body" idx="1"/>
          </p:nvPr>
        </p:nvSpPr>
        <p:spPr>
          <a:xfrm>
            <a:off x="623888" y="4589464"/>
            <a:ext cx="78867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83" name="Google Shape;83;p13"/>
          <p:cNvSpPr txBox="1">
            <a:spLocks noGrp="1"/>
          </p:cNvSpPr>
          <p:nvPr>
            <p:ph type="dt" idx="10"/>
          </p:nvPr>
        </p:nvSpPr>
        <p:spPr>
          <a:xfrm>
            <a:off x="628650" y="6356350"/>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3"/>
          <p:cNvSpPr txBox="1">
            <a:spLocks noGrp="1"/>
          </p:cNvSpPr>
          <p:nvPr>
            <p:ph type="ftr" idx="11"/>
          </p:nvPr>
        </p:nvSpPr>
        <p:spPr>
          <a:xfrm>
            <a:off x="3028950" y="6356350"/>
            <a:ext cx="30861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3"/>
          <p:cNvSpPr txBox="1">
            <a:spLocks noGrp="1"/>
          </p:cNvSpPr>
          <p:nvPr>
            <p:ph type="sldNum" idx="12"/>
          </p:nvPr>
        </p:nvSpPr>
        <p:spPr>
          <a:xfrm>
            <a:off x="6457950" y="6356350"/>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Вертикальный заголовок и текст">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rot="5400000">
            <a:off x="4623593" y="2285206"/>
            <a:ext cx="5811838" cy="1971675"/>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31" name="Google Shape;31;p5"/>
          <p:cNvSpPr txBox="1">
            <a:spLocks noGrp="1"/>
          </p:cNvSpPr>
          <p:nvPr>
            <p:ph type="body" idx="1"/>
          </p:nvPr>
        </p:nvSpPr>
        <p:spPr>
          <a:xfrm rot="5400000">
            <a:off x="623093" y="370681"/>
            <a:ext cx="5811838" cy="5800725"/>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5"/>
          <p:cNvSpPr txBox="1">
            <a:spLocks noGrp="1"/>
          </p:cNvSpPr>
          <p:nvPr>
            <p:ph type="dt" idx="10"/>
          </p:nvPr>
        </p:nvSpPr>
        <p:spPr>
          <a:xfrm>
            <a:off x="628650" y="6356350"/>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5"/>
          <p:cNvSpPr txBox="1">
            <a:spLocks noGrp="1"/>
          </p:cNvSpPr>
          <p:nvPr>
            <p:ph type="ftr" idx="11"/>
          </p:nvPr>
        </p:nvSpPr>
        <p:spPr>
          <a:xfrm>
            <a:off x="3028950" y="6356350"/>
            <a:ext cx="30861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5"/>
          <p:cNvSpPr txBox="1">
            <a:spLocks noGrp="1"/>
          </p:cNvSpPr>
          <p:nvPr>
            <p:ph type="sldNum" idx="12"/>
          </p:nvPr>
        </p:nvSpPr>
        <p:spPr>
          <a:xfrm>
            <a:off x="6457950" y="6356350"/>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808274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628650" y="365125"/>
            <a:ext cx="7886700" cy="1325562"/>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25" name="Google Shape;25;p4"/>
          <p:cNvSpPr txBox="1">
            <a:spLocks noGrp="1"/>
          </p:cNvSpPr>
          <p:nvPr>
            <p:ph type="body" idx="1"/>
          </p:nvPr>
        </p:nvSpPr>
        <p:spPr>
          <a:xfrm>
            <a:off x="628650" y="1825625"/>
            <a:ext cx="7886700" cy="4351337"/>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4"/>
          <p:cNvSpPr txBox="1">
            <a:spLocks noGrp="1"/>
          </p:cNvSpPr>
          <p:nvPr>
            <p:ph type="dt" idx="10"/>
          </p:nvPr>
        </p:nvSpPr>
        <p:spPr>
          <a:xfrm>
            <a:off x="628650" y="6356350"/>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
          <p:cNvSpPr txBox="1">
            <a:spLocks noGrp="1"/>
          </p:cNvSpPr>
          <p:nvPr>
            <p:ph type="ftr" idx="11"/>
          </p:nvPr>
        </p:nvSpPr>
        <p:spPr>
          <a:xfrm>
            <a:off x="3028950" y="6356350"/>
            <a:ext cx="30861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4"/>
          <p:cNvSpPr txBox="1">
            <a:spLocks noGrp="1"/>
          </p:cNvSpPr>
          <p:nvPr>
            <p:ph type="sldNum" idx="12"/>
          </p:nvPr>
        </p:nvSpPr>
        <p:spPr>
          <a:xfrm>
            <a:off x="6457950" y="6356350"/>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628650" y="365125"/>
            <a:ext cx="7886700" cy="1325562"/>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37" name="Google Shape;37;p6"/>
          <p:cNvSpPr txBox="1">
            <a:spLocks noGrp="1"/>
          </p:cNvSpPr>
          <p:nvPr>
            <p:ph type="body" idx="1"/>
          </p:nvPr>
        </p:nvSpPr>
        <p:spPr>
          <a:xfrm rot="5400000">
            <a:off x="2396331" y="57943"/>
            <a:ext cx="4351337" cy="78867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6"/>
          <p:cNvSpPr txBox="1">
            <a:spLocks noGrp="1"/>
          </p:cNvSpPr>
          <p:nvPr>
            <p:ph type="dt" idx="10"/>
          </p:nvPr>
        </p:nvSpPr>
        <p:spPr>
          <a:xfrm>
            <a:off x="628650" y="6356350"/>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6"/>
          <p:cNvSpPr txBox="1">
            <a:spLocks noGrp="1"/>
          </p:cNvSpPr>
          <p:nvPr>
            <p:ph type="ftr" idx="11"/>
          </p:nvPr>
        </p:nvSpPr>
        <p:spPr>
          <a:xfrm>
            <a:off x="3028950" y="6356350"/>
            <a:ext cx="30861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6"/>
          <p:cNvSpPr txBox="1">
            <a:spLocks noGrp="1"/>
          </p:cNvSpPr>
          <p:nvPr>
            <p:ph type="sldNum" idx="12"/>
          </p:nvPr>
        </p:nvSpPr>
        <p:spPr>
          <a:xfrm>
            <a:off x="6457950" y="6356350"/>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Рисунок с подписью" type="picTx">
  <p:cSld name="PICTURE_WITH_CAPTION_TEXT">
    <p:spTree>
      <p:nvGrpSpPr>
        <p:cNvPr id="1" name="Shape 41"/>
        <p:cNvGrpSpPr/>
        <p:nvPr/>
      </p:nvGrpSpPr>
      <p:grpSpPr>
        <a:xfrm>
          <a:off x="0" y="0"/>
          <a:ext cx="0" cy="0"/>
          <a:chOff x="0" y="0"/>
          <a:chExt cx="0" cy="0"/>
        </a:xfrm>
      </p:grpSpPr>
      <p:sp>
        <p:nvSpPr>
          <p:cNvPr id="42" name="Google Shape;42;p7"/>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1400"/>
              <a:buNone/>
              <a:defRPr sz="32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43" name="Google Shape;43;p7"/>
          <p:cNvSpPr>
            <a:spLocks noGrp="1"/>
          </p:cNvSpPr>
          <p:nvPr>
            <p:ph type="pic" idx="2"/>
          </p:nvPr>
        </p:nvSpPr>
        <p:spPr>
          <a:xfrm>
            <a:off x="3887391" y="987426"/>
            <a:ext cx="462915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44" name="Google Shape;44;p7"/>
          <p:cNvSpPr txBox="1">
            <a:spLocks noGrp="1"/>
          </p:cNvSpPr>
          <p:nvPr>
            <p:ph type="body" idx="1"/>
          </p:nvPr>
        </p:nvSpPr>
        <p:spPr>
          <a:xfrm>
            <a:off x="629841" y="2057400"/>
            <a:ext cx="2949178"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45" name="Google Shape;45;p7"/>
          <p:cNvSpPr txBox="1">
            <a:spLocks noGrp="1"/>
          </p:cNvSpPr>
          <p:nvPr>
            <p:ph type="dt" idx="10"/>
          </p:nvPr>
        </p:nvSpPr>
        <p:spPr>
          <a:xfrm>
            <a:off x="628650" y="6356350"/>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7"/>
          <p:cNvSpPr txBox="1">
            <a:spLocks noGrp="1"/>
          </p:cNvSpPr>
          <p:nvPr>
            <p:ph type="ftr" idx="11"/>
          </p:nvPr>
        </p:nvSpPr>
        <p:spPr>
          <a:xfrm>
            <a:off x="3028950" y="6356350"/>
            <a:ext cx="30861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7"/>
          <p:cNvSpPr txBox="1">
            <a:spLocks noGrp="1"/>
          </p:cNvSpPr>
          <p:nvPr>
            <p:ph type="sldNum" idx="12"/>
          </p:nvPr>
        </p:nvSpPr>
        <p:spPr>
          <a:xfrm>
            <a:off x="6457950" y="6356350"/>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1400"/>
              <a:buNone/>
              <a:defRPr sz="32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0" name="Google Shape;50;p8"/>
          <p:cNvSpPr txBox="1">
            <a:spLocks noGrp="1"/>
          </p:cNvSpPr>
          <p:nvPr>
            <p:ph type="body" idx="1"/>
          </p:nvPr>
        </p:nvSpPr>
        <p:spPr>
          <a:xfrm>
            <a:off x="3887391" y="987426"/>
            <a:ext cx="462915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1" name="Google Shape;51;p8"/>
          <p:cNvSpPr txBox="1">
            <a:spLocks noGrp="1"/>
          </p:cNvSpPr>
          <p:nvPr>
            <p:ph type="body" idx="2"/>
          </p:nvPr>
        </p:nvSpPr>
        <p:spPr>
          <a:xfrm>
            <a:off x="629841" y="2057400"/>
            <a:ext cx="2949178"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2" name="Google Shape;52;p8"/>
          <p:cNvSpPr txBox="1">
            <a:spLocks noGrp="1"/>
          </p:cNvSpPr>
          <p:nvPr>
            <p:ph type="dt" idx="10"/>
          </p:nvPr>
        </p:nvSpPr>
        <p:spPr>
          <a:xfrm>
            <a:off x="628650" y="6356350"/>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8"/>
          <p:cNvSpPr txBox="1">
            <a:spLocks noGrp="1"/>
          </p:cNvSpPr>
          <p:nvPr>
            <p:ph type="ftr" idx="11"/>
          </p:nvPr>
        </p:nvSpPr>
        <p:spPr>
          <a:xfrm>
            <a:off x="3028950" y="6356350"/>
            <a:ext cx="30861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
          <p:cNvSpPr txBox="1">
            <a:spLocks noGrp="1"/>
          </p:cNvSpPr>
          <p:nvPr>
            <p:ph type="sldNum" idx="12"/>
          </p:nvPr>
        </p:nvSpPr>
        <p:spPr>
          <a:xfrm>
            <a:off x="6457950" y="6356350"/>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55"/>
        <p:cNvGrpSpPr/>
        <p:nvPr/>
      </p:nvGrpSpPr>
      <p:grpSpPr>
        <a:xfrm>
          <a:off x="0" y="0"/>
          <a:ext cx="0" cy="0"/>
          <a:chOff x="0" y="0"/>
          <a:chExt cx="0" cy="0"/>
        </a:xfrm>
      </p:grpSpPr>
      <p:sp>
        <p:nvSpPr>
          <p:cNvPr id="56" name="Google Shape;56;p9"/>
          <p:cNvSpPr txBox="1">
            <a:spLocks noGrp="1"/>
          </p:cNvSpPr>
          <p:nvPr>
            <p:ph type="dt" idx="10"/>
          </p:nvPr>
        </p:nvSpPr>
        <p:spPr>
          <a:xfrm>
            <a:off x="628650" y="6356350"/>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9"/>
          <p:cNvSpPr txBox="1">
            <a:spLocks noGrp="1"/>
          </p:cNvSpPr>
          <p:nvPr>
            <p:ph type="ftr" idx="11"/>
          </p:nvPr>
        </p:nvSpPr>
        <p:spPr>
          <a:xfrm>
            <a:off x="3028950" y="6356350"/>
            <a:ext cx="30861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9"/>
          <p:cNvSpPr txBox="1">
            <a:spLocks noGrp="1"/>
          </p:cNvSpPr>
          <p:nvPr>
            <p:ph type="sldNum" idx="12"/>
          </p:nvPr>
        </p:nvSpPr>
        <p:spPr>
          <a:xfrm>
            <a:off x="6457950" y="6356350"/>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59"/>
        <p:cNvGrpSpPr/>
        <p:nvPr/>
      </p:nvGrpSpPr>
      <p:grpSpPr>
        <a:xfrm>
          <a:off x="0" y="0"/>
          <a:ext cx="0" cy="0"/>
          <a:chOff x="0" y="0"/>
          <a:chExt cx="0" cy="0"/>
        </a:xfrm>
      </p:grpSpPr>
      <p:sp>
        <p:nvSpPr>
          <p:cNvPr id="60" name="Google Shape;60;p10"/>
          <p:cNvSpPr txBox="1">
            <a:spLocks noGrp="1"/>
          </p:cNvSpPr>
          <p:nvPr>
            <p:ph type="title"/>
          </p:nvPr>
        </p:nvSpPr>
        <p:spPr>
          <a:xfrm>
            <a:off x="628650" y="365125"/>
            <a:ext cx="7886700" cy="1325562"/>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61" name="Google Shape;61;p10"/>
          <p:cNvSpPr txBox="1">
            <a:spLocks noGrp="1"/>
          </p:cNvSpPr>
          <p:nvPr>
            <p:ph type="dt" idx="10"/>
          </p:nvPr>
        </p:nvSpPr>
        <p:spPr>
          <a:xfrm>
            <a:off x="628650" y="6356350"/>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0"/>
          <p:cNvSpPr txBox="1">
            <a:spLocks noGrp="1"/>
          </p:cNvSpPr>
          <p:nvPr>
            <p:ph type="ftr" idx="11"/>
          </p:nvPr>
        </p:nvSpPr>
        <p:spPr>
          <a:xfrm>
            <a:off x="3028950" y="6356350"/>
            <a:ext cx="30861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0"/>
          <p:cNvSpPr txBox="1">
            <a:spLocks noGrp="1"/>
          </p:cNvSpPr>
          <p:nvPr>
            <p:ph type="sldNum" idx="12"/>
          </p:nvPr>
        </p:nvSpPr>
        <p:spPr>
          <a:xfrm>
            <a:off x="6457950" y="6356350"/>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64"/>
        <p:cNvGrpSpPr/>
        <p:nvPr/>
      </p:nvGrpSpPr>
      <p:grpSpPr>
        <a:xfrm>
          <a:off x="0" y="0"/>
          <a:ext cx="0" cy="0"/>
          <a:chOff x="0" y="0"/>
          <a:chExt cx="0" cy="0"/>
        </a:xfrm>
      </p:grpSpPr>
      <p:sp>
        <p:nvSpPr>
          <p:cNvPr id="65" name="Google Shape;65;p11"/>
          <p:cNvSpPr txBox="1">
            <a:spLocks noGrp="1"/>
          </p:cNvSpPr>
          <p:nvPr>
            <p:ph type="title"/>
          </p:nvPr>
        </p:nvSpPr>
        <p:spPr>
          <a:xfrm>
            <a:off x="629841" y="365126"/>
            <a:ext cx="78867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66" name="Google Shape;66;p11"/>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7" name="Google Shape;67;p11"/>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11"/>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9" name="Google Shape;69;p11"/>
          <p:cNvSpPr txBox="1">
            <a:spLocks noGrp="1"/>
          </p:cNvSpPr>
          <p:nvPr>
            <p:ph type="body" idx="4"/>
          </p:nvPr>
        </p:nvSpPr>
        <p:spPr>
          <a:xfrm>
            <a:off x="4629150" y="2505075"/>
            <a:ext cx="3887391"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0" name="Google Shape;70;p11"/>
          <p:cNvSpPr txBox="1">
            <a:spLocks noGrp="1"/>
          </p:cNvSpPr>
          <p:nvPr>
            <p:ph type="dt" idx="10"/>
          </p:nvPr>
        </p:nvSpPr>
        <p:spPr>
          <a:xfrm>
            <a:off x="628650" y="6356350"/>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1"/>
          <p:cNvSpPr txBox="1">
            <a:spLocks noGrp="1"/>
          </p:cNvSpPr>
          <p:nvPr>
            <p:ph type="ftr" idx="11"/>
          </p:nvPr>
        </p:nvSpPr>
        <p:spPr>
          <a:xfrm>
            <a:off x="3028950" y="6356350"/>
            <a:ext cx="30861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1"/>
          <p:cNvSpPr txBox="1">
            <a:spLocks noGrp="1"/>
          </p:cNvSpPr>
          <p:nvPr>
            <p:ph type="sldNum" idx="12"/>
          </p:nvPr>
        </p:nvSpPr>
        <p:spPr>
          <a:xfrm>
            <a:off x="6457950" y="6356350"/>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73"/>
        <p:cNvGrpSpPr/>
        <p:nvPr/>
      </p:nvGrpSpPr>
      <p:grpSpPr>
        <a:xfrm>
          <a:off x="0" y="0"/>
          <a:ext cx="0" cy="0"/>
          <a:chOff x="0" y="0"/>
          <a:chExt cx="0" cy="0"/>
        </a:xfrm>
      </p:grpSpPr>
      <p:sp>
        <p:nvSpPr>
          <p:cNvPr id="74" name="Google Shape;74;p12"/>
          <p:cNvSpPr txBox="1">
            <a:spLocks noGrp="1"/>
          </p:cNvSpPr>
          <p:nvPr>
            <p:ph type="title"/>
          </p:nvPr>
        </p:nvSpPr>
        <p:spPr>
          <a:xfrm>
            <a:off x="628650" y="365125"/>
            <a:ext cx="7886700" cy="1325562"/>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75" name="Google Shape;75;p12"/>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12"/>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628650" y="6356350"/>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3028950" y="6356350"/>
            <a:ext cx="30861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6457950" y="6356350"/>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2.jp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theme" Target="../theme/theme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28650" y="365125"/>
            <a:ext cx="7886700" cy="1325562"/>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R="0" lvl="1"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R="0" lvl="2"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R="0" lvl="3"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R="0" lvl="4"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R="0" lvl="5"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7" name="Google Shape;7;p1"/>
          <p:cNvSpPr txBox="1">
            <a:spLocks noGrp="1"/>
          </p:cNvSpPr>
          <p:nvPr>
            <p:ph type="body" idx="1"/>
          </p:nvPr>
        </p:nvSpPr>
        <p:spPr>
          <a:xfrm>
            <a:off x="628650" y="1825625"/>
            <a:ext cx="7886700" cy="4351337"/>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628650" y="6356350"/>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3028950" y="6356350"/>
            <a:ext cx="30861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6457950" y="6356350"/>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2">
            <a:alphaModFix/>
          </a:blip>
          <a:stretch>
            <a:fillRect/>
          </a:stretch>
        </a:blipFill>
        <a:effectLst/>
      </p:bgPr>
    </p:bg>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628650" y="365125"/>
            <a:ext cx="7886700" cy="1325562"/>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R="0" lvl="1"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R="0" lvl="2"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R="0" lvl="3"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R="0" lvl="4"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R="0" lvl="5"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9" name="Google Shape;19;p3"/>
          <p:cNvSpPr txBox="1">
            <a:spLocks noGrp="1"/>
          </p:cNvSpPr>
          <p:nvPr>
            <p:ph type="body" idx="1"/>
          </p:nvPr>
        </p:nvSpPr>
        <p:spPr>
          <a:xfrm>
            <a:off x="628650" y="1825625"/>
            <a:ext cx="7886700" cy="4351337"/>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 name="Google Shape;20;p3"/>
          <p:cNvSpPr txBox="1">
            <a:spLocks noGrp="1"/>
          </p:cNvSpPr>
          <p:nvPr>
            <p:ph type="dt" idx="10"/>
          </p:nvPr>
        </p:nvSpPr>
        <p:spPr>
          <a:xfrm>
            <a:off x="628650" y="6356350"/>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1" name="Google Shape;21;p3"/>
          <p:cNvSpPr txBox="1">
            <a:spLocks noGrp="1"/>
          </p:cNvSpPr>
          <p:nvPr>
            <p:ph type="ftr" idx="11"/>
          </p:nvPr>
        </p:nvSpPr>
        <p:spPr>
          <a:xfrm>
            <a:off x="3028950" y="6356350"/>
            <a:ext cx="30861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2" name="Google Shape;22;p3"/>
          <p:cNvSpPr txBox="1">
            <a:spLocks noGrp="1"/>
          </p:cNvSpPr>
          <p:nvPr>
            <p:ph type="sldNum" idx="12"/>
          </p:nvPr>
        </p:nvSpPr>
        <p:spPr>
          <a:xfrm>
            <a:off x="6457950" y="6356350"/>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6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2.wav"/><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3.wav"/><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18.jpg"/><Relationship Id="rId13" Type="http://schemas.openxmlformats.org/officeDocument/2006/relationships/image" Target="../media/image23.jpg"/><Relationship Id="rId3" Type="http://schemas.openxmlformats.org/officeDocument/2006/relationships/audio" Target="../media/audio4.wav"/><Relationship Id="rId7" Type="http://schemas.openxmlformats.org/officeDocument/2006/relationships/image" Target="../media/image17.jpg"/><Relationship Id="rId12" Type="http://schemas.openxmlformats.org/officeDocument/2006/relationships/image" Target="../media/image22.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6.jpg"/><Relationship Id="rId11" Type="http://schemas.openxmlformats.org/officeDocument/2006/relationships/image" Target="../media/image21.jpg"/><Relationship Id="rId5" Type="http://schemas.openxmlformats.org/officeDocument/2006/relationships/image" Target="../media/image15.jpg"/><Relationship Id="rId10" Type="http://schemas.openxmlformats.org/officeDocument/2006/relationships/image" Target="../media/image20.jpg"/><Relationship Id="rId4" Type="http://schemas.openxmlformats.org/officeDocument/2006/relationships/image" Target="../media/image14.jpg"/><Relationship Id="rId9" Type="http://schemas.openxmlformats.org/officeDocument/2006/relationships/image" Target="../media/image19.jpg"/><Relationship Id="rId14" Type="http://schemas.openxmlformats.org/officeDocument/2006/relationships/audio" Target="../media/audio4.wav"/></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audio" Target="../media/audio5.wav"/><Relationship Id="rId1" Type="http://schemas.openxmlformats.org/officeDocument/2006/relationships/slideLayout" Target="../slideLayouts/slideLayout3.xml"/><Relationship Id="rId6" Type="http://schemas.openxmlformats.org/officeDocument/2006/relationships/image" Target="../media/image11.jpg"/><Relationship Id="rId5" Type="http://schemas.openxmlformats.org/officeDocument/2006/relationships/image" Target="../media/image8.jpg"/><Relationship Id="rId4" Type="http://schemas.openxmlformats.org/officeDocument/2006/relationships/image" Target="../media/image1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audio" Target="../media/audio1.wav"/><Relationship Id="rId1" Type="http://schemas.openxmlformats.org/officeDocument/2006/relationships/slideLayout" Target="../slideLayouts/slideLayout11.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audio" Target="../media/audio1.wav"/><Relationship Id="rId1" Type="http://schemas.openxmlformats.org/officeDocument/2006/relationships/slideLayout" Target="../slideLayouts/slideLayout3.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audio" Target="../media/audio1.wav"/><Relationship Id="rId1" Type="http://schemas.openxmlformats.org/officeDocument/2006/relationships/slideLayout" Target="../slideLayouts/slideLayout3.xml"/><Relationship Id="rId5" Type="http://schemas.openxmlformats.org/officeDocument/2006/relationships/audio" Target="../media/audio1.wav"/><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audio" Target="../media/audio1.wav"/><Relationship Id="rId1" Type="http://schemas.openxmlformats.org/officeDocument/2006/relationships/slideLayout" Target="../slideLayouts/slideLayout3.xml"/><Relationship Id="rId5" Type="http://schemas.openxmlformats.org/officeDocument/2006/relationships/audio" Target="../media/audio1.wav"/><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audio" Target="../media/audio1.wav"/><Relationship Id="rId1" Type="http://schemas.openxmlformats.org/officeDocument/2006/relationships/slideLayout" Target="../slideLayouts/slideLayout3.xml"/><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4"/>
          <p:cNvSpPr txBox="1">
            <a:spLocks noGrp="1"/>
          </p:cNvSpPr>
          <p:nvPr>
            <p:ph type="ctrTitle" idx="4294967295"/>
          </p:nvPr>
        </p:nvSpPr>
        <p:spPr>
          <a:xfrm>
            <a:off x="342900" y="2916820"/>
            <a:ext cx="8458200" cy="917234"/>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FFFFFF"/>
              </a:buClr>
              <a:buSzPts val="6000"/>
              <a:buFont typeface="Century"/>
              <a:buNone/>
            </a:pPr>
            <a:r>
              <a:rPr lang="en-US" sz="6000" b="1" i="0" u="none" strike="noStrike" cap="none">
                <a:solidFill>
                  <a:srgbClr val="FFFFFF"/>
                </a:solidFill>
                <a:latin typeface="Century"/>
                <a:ea typeface="Century"/>
                <a:cs typeface="Century"/>
                <a:sym typeface="Century"/>
              </a:rPr>
              <a:t>LONDON</a:t>
            </a:r>
            <a:endParaRPr sz="6000" b="1" i="0" u="none" strike="noStrike" cap="none">
              <a:solidFill>
                <a:srgbClr val="FFFFFF"/>
              </a:solidFill>
              <a:latin typeface="Century"/>
              <a:ea typeface="Century"/>
              <a:cs typeface="Century"/>
              <a:sym typeface="Century"/>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6A421B9-BABF-4B3B-8777-6372BF1503DF}"/>
              </a:ext>
            </a:extLst>
          </p:cNvPr>
          <p:cNvSpPr>
            <a:spLocks noGrp="1"/>
          </p:cNvSpPr>
          <p:nvPr>
            <p:ph type="title"/>
          </p:nvPr>
        </p:nvSpPr>
        <p:spPr/>
        <p:txBody>
          <a:bodyPr/>
          <a:lstStyle/>
          <a:p>
            <a:pPr algn="ct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TASK 2</a:t>
            </a:r>
            <a:b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dirty="0"/>
              <a:t>Name these sights.</a:t>
            </a:r>
            <a:endParaRPr lang="ru-RU" dirty="0"/>
          </a:p>
        </p:txBody>
      </p:sp>
      <p:sp>
        <p:nvSpPr>
          <p:cNvPr id="3" name="Текст 2">
            <a:extLst>
              <a:ext uri="{FF2B5EF4-FFF2-40B4-BE49-F238E27FC236}">
                <a16:creationId xmlns:a16="http://schemas.microsoft.com/office/drawing/2014/main" id="{DDDC3748-6BFB-4A93-9054-5D6DCB5957DA}"/>
              </a:ext>
            </a:extLst>
          </p:cNvPr>
          <p:cNvSpPr>
            <a:spLocks noGrp="1"/>
          </p:cNvSpPr>
          <p:nvPr>
            <p:ph type="body" idx="1"/>
          </p:nvPr>
        </p:nvSpPr>
        <p:spPr/>
        <p:txBody>
          <a:bodyPr vert="vert270"/>
          <a:lstStyle/>
          <a:p>
            <a:pPr algn="ctr">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…Park                                                                      </a:t>
            </a:r>
            <a:r>
              <a:rPr lang="en-US" sz="1600" b="1" i="1" dirty="0">
                <a:latin typeface="Times New Roman" panose="02020603050405020304" pitchFamily="18" charset="0"/>
                <a:cs typeface="Times New Roman" panose="02020603050405020304" pitchFamily="18" charset="0"/>
              </a:rPr>
              <a:t>Trafalgar</a:t>
            </a:r>
            <a:endParaRPr lang="en-US" sz="16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 Square                                                                  </a:t>
            </a:r>
            <a:r>
              <a:rPr lang="en-US" sz="1600" b="1" i="1" dirty="0">
                <a:latin typeface="Times New Roman" panose="02020603050405020304" pitchFamily="18" charset="0"/>
                <a:cs typeface="Times New Roman" panose="02020603050405020304" pitchFamily="18" charset="0"/>
              </a:rPr>
              <a:t>Thames</a:t>
            </a:r>
            <a:endParaRPr lang="en-US" sz="16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 Gallery                                                                  </a:t>
            </a:r>
            <a:r>
              <a:rPr lang="en-US" sz="1600" b="1" i="1" dirty="0">
                <a:latin typeface="Times New Roman" panose="02020603050405020304" pitchFamily="18" charset="0"/>
                <a:cs typeface="Times New Roman" panose="02020603050405020304" pitchFamily="18" charset="0"/>
              </a:rPr>
              <a:t>The Tower</a:t>
            </a:r>
            <a:endParaRPr lang="en-US" sz="16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 of London                                                             </a:t>
            </a:r>
            <a:r>
              <a:rPr lang="en-US" sz="1600" b="1" i="1" dirty="0">
                <a:latin typeface="Times New Roman" panose="02020603050405020304" pitchFamily="18" charset="0"/>
                <a:cs typeface="Times New Roman" panose="02020603050405020304" pitchFamily="18" charset="0"/>
              </a:rPr>
              <a:t>Buckingham</a:t>
            </a:r>
            <a:endParaRPr lang="en-US" sz="16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 Cathedral                                                              </a:t>
            </a:r>
            <a:r>
              <a:rPr lang="en-US" sz="1600" b="1" i="1" dirty="0">
                <a:latin typeface="Times New Roman" panose="02020603050405020304" pitchFamily="18" charset="0"/>
                <a:cs typeface="Times New Roman" panose="02020603050405020304" pitchFamily="18" charset="0"/>
              </a:rPr>
              <a:t>National</a:t>
            </a:r>
            <a:endParaRPr lang="en-US" sz="16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 Bridge</a:t>
            </a:r>
            <a:r>
              <a:rPr lang="en-US" sz="1600" b="1" i="1" dirty="0">
                <a:latin typeface="Times New Roman" panose="02020603050405020304" pitchFamily="18" charset="0"/>
                <a:cs typeface="Times New Roman" panose="02020603050405020304" pitchFamily="18" charset="0"/>
              </a:rPr>
              <a:t>                                                                   Westminster</a:t>
            </a:r>
            <a:endParaRPr lang="en-US" sz="16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 Abbey</a:t>
            </a:r>
            <a:r>
              <a:rPr lang="en-US" sz="1600" b="1" i="1" dirty="0">
                <a:latin typeface="Times New Roman" panose="02020603050405020304" pitchFamily="18" charset="0"/>
                <a:cs typeface="Times New Roman" panose="02020603050405020304" pitchFamily="18" charset="0"/>
              </a:rPr>
              <a:t>                                                                   St. Paul’s</a:t>
            </a:r>
            <a:endParaRPr lang="en-US" sz="16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 Palace</a:t>
            </a:r>
            <a:r>
              <a:rPr lang="en-US" sz="1600" b="1" i="1" dirty="0">
                <a:latin typeface="Times New Roman" panose="02020603050405020304" pitchFamily="18" charset="0"/>
                <a:cs typeface="Times New Roman" panose="02020603050405020304" pitchFamily="18" charset="0"/>
              </a:rPr>
              <a:t>                                                                   Tower</a:t>
            </a:r>
            <a:endParaRPr lang="en-US" sz="16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The River…                                                               </a:t>
            </a:r>
            <a:r>
              <a:rPr lang="en-US" sz="1600" b="1" i="1" dirty="0">
                <a:latin typeface="Times New Roman" panose="02020603050405020304" pitchFamily="18" charset="0"/>
                <a:cs typeface="Times New Roman" panose="02020603050405020304" pitchFamily="18" charset="0"/>
              </a:rPr>
              <a:t>Parliament</a:t>
            </a:r>
            <a:endParaRPr lang="en-US" sz="16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The Houses of …                                                      </a:t>
            </a:r>
            <a:r>
              <a:rPr lang="en-US" sz="1600" b="1" i="1" dirty="0">
                <a:latin typeface="Times New Roman" panose="02020603050405020304" pitchFamily="18" charset="0"/>
                <a:cs typeface="Times New Roman" panose="02020603050405020304" pitchFamily="18" charset="0"/>
              </a:rPr>
              <a:t>Hyde</a:t>
            </a:r>
            <a:endParaRPr lang="en-US" sz="1600" b="1"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01453775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sndAc>
          <p:stSnd>
            <p:snd r:embed="rId2" name="push.wav"/>
          </p:stSnd>
        </p:sndAc>
      </p:transition>
    </mc:Choice>
    <mc:Fallback xmlns="">
      <p:transition spd="slow">
        <p:fade/>
        <p:sndAc>
          <p:stSnd>
            <p:snd r:embed="rId3" name="push.wav"/>
          </p:stSnd>
        </p:sndAc>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4FD4099-6948-4CB7-8B9E-1353138FF42B}"/>
              </a:ext>
            </a:extLst>
          </p:cNvPr>
          <p:cNvSpPr>
            <a:spLocks noGrp="1"/>
          </p:cNvSpPr>
          <p:nvPr>
            <p:ph type="title"/>
          </p:nvPr>
        </p:nvSpPr>
        <p:spPr/>
        <p:txBody>
          <a:bodyPr/>
          <a:lstStyle/>
          <a:p>
            <a:endParaRPr lang="ru-RU" dirty="0"/>
          </a:p>
        </p:txBody>
      </p:sp>
      <p:sp>
        <p:nvSpPr>
          <p:cNvPr id="3" name="Текст 2">
            <a:extLst>
              <a:ext uri="{FF2B5EF4-FFF2-40B4-BE49-F238E27FC236}">
                <a16:creationId xmlns:a16="http://schemas.microsoft.com/office/drawing/2014/main" id="{4403AF79-1056-4E15-BE1C-50D97361521C}"/>
              </a:ext>
            </a:extLst>
          </p:cNvPr>
          <p:cNvSpPr>
            <a:spLocks noGrp="1"/>
          </p:cNvSpPr>
          <p:nvPr>
            <p:ph type="body" idx="1"/>
          </p:nvPr>
        </p:nvSpPr>
        <p:spPr>
          <a:xfrm rot="5400000">
            <a:off x="1723216" y="-615171"/>
            <a:ext cx="5697567" cy="7886700"/>
          </a:xfrm>
        </p:spPr>
        <p:txBody>
          <a:bodyPr vert="vert270"/>
          <a:lstStyle/>
          <a:p>
            <a:pPr algn="ctr">
              <a:buFont typeface="Wingdings" panose="05000000000000000000" pitchFamily="2" charset="2"/>
              <a:buChar char="Ø"/>
            </a:pPr>
            <a:r>
              <a:rPr lang="en-US" sz="2500" b="1" dirty="0">
                <a:latin typeface="Times New Roman" panose="02020603050405020304" pitchFamily="18" charset="0"/>
                <a:cs typeface="Times New Roman" panose="02020603050405020304" pitchFamily="18" charset="0"/>
              </a:rPr>
              <a:t> Park </a:t>
            </a:r>
            <a:r>
              <a:rPr lang="en-US" sz="2500" b="1" i="1" dirty="0">
                <a:latin typeface="Times New Roman" panose="02020603050405020304" pitchFamily="18" charset="0"/>
                <a:cs typeface="Times New Roman" panose="02020603050405020304" pitchFamily="18" charset="0"/>
              </a:rPr>
              <a:t>(Hyde)</a:t>
            </a:r>
            <a:endParaRPr lang="en-US" sz="25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2500" b="1" dirty="0">
                <a:latin typeface="Times New Roman" panose="02020603050405020304" pitchFamily="18" charset="0"/>
                <a:cs typeface="Times New Roman" panose="02020603050405020304" pitchFamily="18" charset="0"/>
              </a:rPr>
              <a:t>… Square </a:t>
            </a:r>
            <a:r>
              <a:rPr lang="en-US" sz="2500" b="1" i="1" dirty="0">
                <a:latin typeface="Times New Roman" panose="02020603050405020304" pitchFamily="18" charset="0"/>
                <a:cs typeface="Times New Roman" panose="02020603050405020304" pitchFamily="18" charset="0"/>
              </a:rPr>
              <a:t>(Trafalgar)</a:t>
            </a:r>
            <a:endParaRPr lang="en-US" sz="25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2500" b="1" dirty="0">
                <a:latin typeface="Times New Roman" panose="02020603050405020304" pitchFamily="18" charset="0"/>
                <a:cs typeface="Times New Roman" panose="02020603050405020304" pitchFamily="18" charset="0"/>
              </a:rPr>
              <a:t>… Gallery </a:t>
            </a:r>
            <a:r>
              <a:rPr lang="en-US" sz="2500" b="1" i="1" dirty="0">
                <a:latin typeface="Times New Roman" panose="02020603050405020304" pitchFamily="18" charset="0"/>
                <a:cs typeface="Times New Roman" panose="02020603050405020304" pitchFamily="18" charset="0"/>
              </a:rPr>
              <a:t>(National)</a:t>
            </a:r>
            <a:endParaRPr lang="en-US" sz="25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2500" b="1" dirty="0">
                <a:latin typeface="Times New Roman" panose="02020603050405020304" pitchFamily="18" charset="0"/>
                <a:cs typeface="Times New Roman" panose="02020603050405020304" pitchFamily="18" charset="0"/>
              </a:rPr>
              <a:t>… of London</a:t>
            </a:r>
            <a:r>
              <a:rPr lang="en-US" sz="2500" b="1" i="1" dirty="0">
                <a:latin typeface="Times New Roman" panose="02020603050405020304" pitchFamily="18" charset="0"/>
                <a:cs typeface="Times New Roman" panose="02020603050405020304" pitchFamily="18" charset="0"/>
              </a:rPr>
              <a:t> (The Tower)</a:t>
            </a:r>
            <a:endParaRPr lang="en-US" sz="25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2500" b="1" dirty="0">
                <a:latin typeface="Times New Roman" panose="02020603050405020304" pitchFamily="18" charset="0"/>
                <a:cs typeface="Times New Roman" panose="02020603050405020304" pitchFamily="18" charset="0"/>
              </a:rPr>
              <a:t>… Cathedral </a:t>
            </a:r>
            <a:r>
              <a:rPr lang="en-US" sz="2500" b="1" i="1" dirty="0">
                <a:latin typeface="Times New Roman" panose="02020603050405020304" pitchFamily="18" charset="0"/>
                <a:cs typeface="Times New Roman" panose="02020603050405020304" pitchFamily="18" charset="0"/>
              </a:rPr>
              <a:t>(St. Paul’s)</a:t>
            </a:r>
            <a:endParaRPr lang="en-US" sz="25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2500" b="1" dirty="0">
                <a:latin typeface="Times New Roman" panose="02020603050405020304" pitchFamily="18" charset="0"/>
                <a:cs typeface="Times New Roman" panose="02020603050405020304" pitchFamily="18" charset="0"/>
              </a:rPr>
              <a:t>… Bridge</a:t>
            </a:r>
            <a:r>
              <a:rPr lang="en-US" sz="2500" b="1" i="1" dirty="0">
                <a:latin typeface="Times New Roman" panose="02020603050405020304" pitchFamily="18" charset="0"/>
                <a:cs typeface="Times New Roman" panose="02020603050405020304" pitchFamily="18" charset="0"/>
              </a:rPr>
              <a:t> (Tower)</a:t>
            </a:r>
            <a:endParaRPr lang="en-US" sz="25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2500" b="1" dirty="0">
                <a:latin typeface="Times New Roman" panose="02020603050405020304" pitchFamily="18" charset="0"/>
                <a:cs typeface="Times New Roman" panose="02020603050405020304" pitchFamily="18" charset="0"/>
              </a:rPr>
              <a:t>… Abbey</a:t>
            </a:r>
            <a:r>
              <a:rPr lang="en-US" sz="2500" b="1" i="1" dirty="0">
                <a:latin typeface="Times New Roman" panose="02020603050405020304" pitchFamily="18" charset="0"/>
                <a:cs typeface="Times New Roman" panose="02020603050405020304" pitchFamily="18" charset="0"/>
              </a:rPr>
              <a:t> (Westminster)</a:t>
            </a:r>
            <a:endParaRPr lang="en-US" sz="25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2500" b="1" dirty="0">
                <a:latin typeface="Times New Roman" panose="02020603050405020304" pitchFamily="18" charset="0"/>
                <a:cs typeface="Times New Roman" panose="02020603050405020304" pitchFamily="18" charset="0"/>
              </a:rPr>
              <a:t>… Palace</a:t>
            </a:r>
            <a:r>
              <a:rPr lang="en-US" sz="2500" b="1" i="1" dirty="0">
                <a:latin typeface="Times New Roman" panose="02020603050405020304" pitchFamily="18" charset="0"/>
                <a:cs typeface="Times New Roman" panose="02020603050405020304" pitchFamily="18" charset="0"/>
              </a:rPr>
              <a:t> (Buckingham)</a:t>
            </a:r>
            <a:endParaRPr lang="en-US" sz="25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2500" b="1" dirty="0">
                <a:latin typeface="Times New Roman" panose="02020603050405020304" pitchFamily="18" charset="0"/>
                <a:cs typeface="Times New Roman" panose="02020603050405020304" pitchFamily="18" charset="0"/>
              </a:rPr>
              <a:t>The River…</a:t>
            </a:r>
            <a:r>
              <a:rPr lang="en-US" sz="2500" b="1" i="1" dirty="0">
                <a:latin typeface="Times New Roman" panose="02020603050405020304" pitchFamily="18" charset="0"/>
                <a:cs typeface="Times New Roman" panose="02020603050405020304" pitchFamily="18" charset="0"/>
              </a:rPr>
              <a:t>(Thames)</a:t>
            </a:r>
            <a:endParaRPr lang="en-US" sz="25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Ø"/>
            </a:pPr>
            <a:r>
              <a:rPr lang="en-US" sz="2500" b="1" dirty="0">
                <a:latin typeface="Times New Roman" panose="02020603050405020304" pitchFamily="18" charset="0"/>
                <a:cs typeface="Times New Roman" panose="02020603050405020304" pitchFamily="18" charset="0"/>
              </a:rPr>
              <a:t>The Houses of …</a:t>
            </a:r>
            <a:r>
              <a:rPr lang="en-US" sz="2500" b="1" i="1" dirty="0">
                <a:latin typeface="Times New Roman" panose="02020603050405020304" pitchFamily="18" charset="0"/>
                <a:cs typeface="Times New Roman" panose="02020603050405020304" pitchFamily="18" charset="0"/>
              </a:rPr>
              <a:t>(Parliament)</a:t>
            </a:r>
            <a:endParaRPr lang="en-US" sz="2500" b="1" dirty="0">
              <a:latin typeface="Times New Roman" panose="02020603050405020304" pitchFamily="18" charset="0"/>
              <a:cs typeface="Times New Roman" panose="02020603050405020304" pitchFamily="18" charset="0"/>
            </a:endParaRPr>
          </a:p>
          <a:p>
            <a:endParaRPr lang="en-US" dirty="0"/>
          </a:p>
          <a:p>
            <a:endParaRPr lang="ru-RU" dirty="0"/>
          </a:p>
        </p:txBody>
      </p:sp>
    </p:spTree>
    <p:extLst>
      <p:ext uri="{BB962C8B-B14F-4D97-AF65-F5344CB8AC3E}">
        <p14:creationId xmlns:p14="http://schemas.microsoft.com/office/powerpoint/2010/main" val="31260220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sndAc>
          <p:stSnd>
            <p:snd r:embed="rId2" name="drumroll.wav"/>
          </p:stSnd>
        </p:sndAc>
      </p:transition>
    </mc:Choice>
    <mc:Fallback xmlns="">
      <p:transition spd="slow">
        <p:fade/>
        <p:sndAc>
          <p:stSnd>
            <p:snd r:embed="rId3" name="drumroll.wav"/>
          </p:stSnd>
        </p:sndAc>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17" descr="http://www.nordicstartupbits.com/wp-content/uploads/2016/05/london-bridge-230x130.jpg"/>
          <p:cNvPicPr preferRelativeResize="0"/>
          <p:nvPr/>
        </p:nvPicPr>
        <p:blipFill rotWithShape="1">
          <a:blip r:embed="rId4">
            <a:alphaModFix/>
          </a:blip>
          <a:srcRect/>
          <a:stretch/>
        </p:blipFill>
        <p:spPr>
          <a:xfrm>
            <a:off x="4914900" y="3878262"/>
            <a:ext cx="2190750" cy="1238250"/>
          </a:xfrm>
          <a:prstGeom prst="rect">
            <a:avLst/>
          </a:prstGeom>
          <a:noFill/>
          <a:ln>
            <a:noFill/>
          </a:ln>
        </p:spPr>
      </p:pic>
      <p:sp>
        <p:nvSpPr>
          <p:cNvPr id="109" name="Google Shape;109;p17"/>
          <p:cNvSpPr txBox="1">
            <a:spLocks noGrp="1"/>
          </p:cNvSpPr>
          <p:nvPr>
            <p:ph type="title"/>
          </p:nvPr>
        </p:nvSpPr>
        <p:spPr>
          <a:xfrm>
            <a:off x="1666875" y="365125"/>
            <a:ext cx="6848475" cy="1325562"/>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400"/>
              <a:buFont typeface="Calibri"/>
              <a:buNone/>
            </a:pPr>
            <a:r>
              <a:rPr lang="en-US" sz="2000" b="1" i="0" u="none" dirty="0">
                <a:solidFill>
                  <a:schemeClr val="dk1"/>
                </a:solidFill>
                <a:latin typeface="Times New Roman" panose="02020603050405020304" pitchFamily="18" charset="0"/>
                <a:cs typeface="Times New Roman" panose="02020603050405020304" pitchFamily="18" charset="0"/>
                <a:sym typeface="Calibri"/>
              </a:rPr>
              <a:t>Task 3</a:t>
            </a:r>
            <a:br>
              <a:rPr lang="en-US" sz="2000" b="1" i="0" u="none" dirty="0">
                <a:solidFill>
                  <a:schemeClr val="dk1"/>
                </a:solidFill>
                <a:latin typeface="Times New Roman" panose="02020603050405020304" pitchFamily="18" charset="0"/>
                <a:cs typeface="Times New Roman" panose="02020603050405020304" pitchFamily="18" charset="0"/>
                <a:sym typeface="Calibri"/>
              </a:rPr>
            </a:br>
            <a:r>
              <a:rPr lang="en-US" sz="2000" b="1" i="0" u="none" dirty="0">
                <a:solidFill>
                  <a:schemeClr val="dk1"/>
                </a:solidFill>
                <a:latin typeface="Times New Roman" panose="02020603050405020304" pitchFamily="18" charset="0"/>
                <a:cs typeface="Times New Roman" panose="02020603050405020304" pitchFamily="18" charset="0"/>
                <a:sym typeface="Calibri"/>
              </a:rPr>
              <a:t>Match the pictures and the names of the sights</a:t>
            </a:r>
            <a:endParaRPr sz="2000" b="1" dirty="0">
              <a:latin typeface="Times New Roman" panose="02020603050405020304" pitchFamily="18" charset="0"/>
              <a:cs typeface="Times New Roman" panose="02020603050405020304" pitchFamily="18" charset="0"/>
            </a:endParaRPr>
          </a:p>
        </p:txBody>
      </p:sp>
      <p:sp>
        <p:nvSpPr>
          <p:cNvPr id="110" name="Google Shape;110;p17"/>
          <p:cNvSpPr txBox="1">
            <a:spLocks noGrp="1"/>
          </p:cNvSpPr>
          <p:nvPr>
            <p:ph type="body" idx="1"/>
          </p:nvPr>
        </p:nvSpPr>
        <p:spPr>
          <a:xfrm>
            <a:off x="1746250" y="1825625"/>
            <a:ext cx="3633787" cy="452596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2000"/>
              <a:buFont typeface="Arial"/>
              <a:buNone/>
            </a:pPr>
            <a:r>
              <a:rPr lang="en-US" sz="2000" b="0" i="0" u="none" dirty="0">
                <a:solidFill>
                  <a:schemeClr val="dk1"/>
                </a:solidFill>
                <a:latin typeface="Calibri"/>
                <a:ea typeface="Calibri"/>
                <a:cs typeface="Calibri"/>
                <a:sym typeface="Calibri"/>
              </a:rPr>
              <a:t>1.The Tower of London</a:t>
            </a:r>
            <a:endParaRPr dirty="0"/>
          </a:p>
          <a:p>
            <a:pPr marL="0" marR="0" lvl="0" indent="0" algn="l" rtl="0">
              <a:lnSpc>
                <a:spcPct val="90000"/>
              </a:lnSpc>
              <a:spcBef>
                <a:spcPts val="1000"/>
              </a:spcBef>
              <a:spcAft>
                <a:spcPts val="0"/>
              </a:spcAft>
              <a:buClr>
                <a:schemeClr val="dk1"/>
              </a:buClr>
              <a:buSzPts val="2000"/>
              <a:buFont typeface="Arial"/>
              <a:buNone/>
            </a:pPr>
            <a:r>
              <a:rPr lang="en-US" sz="2000" b="0" i="0" u="none" dirty="0">
                <a:solidFill>
                  <a:schemeClr val="dk1"/>
                </a:solidFill>
                <a:latin typeface="Calibri"/>
                <a:ea typeface="Calibri"/>
                <a:cs typeface="Calibri"/>
                <a:sym typeface="Calibri"/>
              </a:rPr>
              <a:t>2.The National Gallery</a:t>
            </a:r>
            <a:endParaRPr dirty="0"/>
          </a:p>
          <a:p>
            <a:pPr marL="0" marR="0" lvl="0" indent="0" algn="l" rtl="0">
              <a:lnSpc>
                <a:spcPct val="90000"/>
              </a:lnSpc>
              <a:spcBef>
                <a:spcPts val="1000"/>
              </a:spcBef>
              <a:spcAft>
                <a:spcPts val="0"/>
              </a:spcAft>
              <a:buClr>
                <a:schemeClr val="dk1"/>
              </a:buClr>
              <a:buSzPts val="2000"/>
              <a:buFont typeface="Arial"/>
              <a:buNone/>
            </a:pPr>
            <a:r>
              <a:rPr lang="en-US" sz="2000" b="0" i="0" u="none" dirty="0">
                <a:solidFill>
                  <a:schemeClr val="dk1"/>
                </a:solidFill>
                <a:latin typeface="Calibri"/>
                <a:ea typeface="Calibri"/>
                <a:cs typeface="Calibri"/>
                <a:sym typeface="Calibri"/>
              </a:rPr>
              <a:t>3.St Paul’s Cathedral</a:t>
            </a:r>
            <a:endParaRPr dirty="0"/>
          </a:p>
          <a:p>
            <a:pPr marL="0" marR="0" lvl="0" indent="0" algn="l" rtl="0">
              <a:lnSpc>
                <a:spcPct val="90000"/>
              </a:lnSpc>
              <a:spcBef>
                <a:spcPts val="1000"/>
              </a:spcBef>
              <a:spcAft>
                <a:spcPts val="0"/>
              </a:spcAft>
              <a:buClr>
                <a:schemeClr val="dk1"/>
              </a:buClr>
              <a:buSzPts val="2000"/>
              <a:buFont typeface="Arial"/>
              <a:buNone/>
            </a:pPr>
            <a:r>
              <a:rPr lang="en-US" sz="2000" b="0" i="0" u="none" dirty="0">
                <a:solidFill>
                  <a:schemeClr val="dk1"/>
                </a:solidFill>
                <a:latin typeface="Calibri"/>
                <a:ea typeface="Calibri"/>
                <a:cs typeface="Calibri"/>
                <a:sym typeface="Calibri"/>
              </a:rPr>
              <a:t>4.Buckingham Palace </a:t>
            </a:r>
            <a:endParaRPr dirty="0"/>
          </a:p>
          <a:p>
            <a:pPr marL="0" marR="0" lvl="0" indent="0" algn="l" rtl="0">
              <a:lnSpc>
                <a:spcPct val="90000"/>
              </a:lnSpc>
              <a:spcBef>
                <a:spcPts val="1000"/>
              </a:spcBef>
              <a:spcAft>
                <a:spcPts val="0"/>
              </a:spcAft>
              <a:buClr>
                <a:schemeClr val="dk1"/>
              </a:buClr>
              <a:buSzPts val="2000"/>
              <a:buFont typeface="Arial"/>
              <a:buNone/>
            </a:pPr>
            <a:r>
              <a:rPr lang="en-US" sz="2000" b="0" i="0" u="none" dirty="0">
                <a:solidFill>
                  <a:schemeClr val="dk1"/>
                </a:solidFill>
                <a:latin typeface="Calibri"/>
                <a:ea typeface="Calibri"/>
                <a:cs typeface="Calibri"/>
                <a:sym typeface="Calibri"/>
              </a:rPr>
              <a:t>5.Trafalgar Square</a:t>
            </a:r>
            <a:endParaRPr dirty="0"/>
          </a:p>
          <a:p>
            <a:pPr marL="0" marR="0" lvl="0" indent="0" algn="l" rtl="0">
              <a:lnSpc>
                <a:spcPct val="90000"/>
              </a:lnSpc>
              <a:spcBef>
                <a:spcPts val="1000"/>
              </a:spcBef>
              <a:spcAft>
                <a:spcPts val="0"/>
              </a:spcAft>
              <a:buClr>
                <a:schemeClr val="dk1"/>
              </a:buClr>
              <a:buSzPts val="2000"/>
              <a:buFont typeface="Arial"/>
              <a:buNone/>
            </a:pPr>
            <a:r>
              <a:rPr lang="en-US" sz="2000" b="0" i="0" u="none" dirty="0">
                <a:solidFill>
                  <a:schemeClr val="dk1"/>
                </a:solidFill>
                <a:latin typeface="Calibri"/>
                <a:ea typeface="Calibri"/>
                <a:cs typeface="Calibri"/>
                <a:sym typeface="Calibri"/>
              </a:rPr>
              <a:t>6.Hyde Park</a:t>
            </a:r>
            <a:endParaRPr dirty="0"/>
          </a:p>
          <a:p>
            <a:pPr marL="0" marR="0" lvl="0" indent="0" algn="l" rtl="0">
              <a:lnSpc>
                <a:spcPct val="90000"/>
              </a:lnSpc>
              <a:spcBef>
                <a:spcPts val="1000"/>
              </a:spcBef>
              <a:spcAft>
                <a:spcPts val="0"/>
              </a:spcAft>
              <a:buClr>
                <a:schemeClr val="dk1"/>
              </a:buClr>
              <a:buSzPts val="2000"/>
              <a:buFont typeface="Arial"/>
              <a:buNone/>
            </a:pPr>
            <a:r>
              <a:rPr lang="en-US" sz="2000" b="0" i="0" u="none" dirty="0">
                <a:solidFill>
                  <a:schemeClr val="dk1"/>
                </a:solidFill>
                <a:latin typeface="Calibri"/>
                <a:ea typeface="Calibri"/>
                <a:cs typeface="Calibri"/>
                <a:sym typeface="Calibri"/>
              </a:rPr>
              <a:t>7.Westminster Abbey</a:t>
            </a:r>
            <a:endParaRPr dirty="0"/>
          </a:p>
          <a:p>
            <a:pPr marL="0" marR="0" lvl="0" indent="0" algn="l" rtl="0">
              <a:lnSpc>
                <a:spcPct val="90000"/>
              </a:lnSpc>
              <a:spcBef>
                <a:spcPts val="1000"/>
              </a:spcBef>
              <a:spcAft>
                <a:spcPts val="0"/>
              </a:spcAft>
              <a:buClr>
                <a:schemeClr val="dk1"/>
              </a:buClr>
              <a:buSzPts val="2000"/>
              <a:buFont typeface="Arial"/>
              <a:buNone/>
            </a:pPr>
            <a:r>
              <a:rPr lang="en-US" sz="2000" b="0" i="0" u="none" dirty="0">
                <a:solidFill>
                  <a:schemeClr val="dk1"/>
                </a:solidFill>
                <a:latin typeface="Calibri"/>
                <a:ea typeface="Calibri"/>
                <a:cs typeface="Calibri"/>
                <a:sym typeface="Calibri"/>
              </a:rPr>
              <a:t>8.Downing Street, 10</a:t>
            </a:r>
            <a:endParaRPr dirty="0"/>
          </a:p>
          <a:p>
            <a:pPr marL="0" marR="0" lvl="0" indent="0" algn="l" rtl="0">
              <a:lnSpc>
                <a:spcPct val="90000"/>
              </a:lnSpc>
              <a:spcBef>
                <a:spcPts val="1000"/>
              </a:spcBef>
              <a:spcAft>
                <a:spcPts val="0"/>
              </a:spcAft>
              <a:buClr>
                <a:schemeClr val="dk1"/>
              </a:buClr>
              <a:buSzPts val="2000"/>
              <a:buFont typeface="Arial"/>
              <a:buNone/>
            </a:pPr>
            <a:r>
              <a:rPr lang="en-US" sz="2000" b="0" i="0" u="none" dirty="0">
                <a:solidFill>
                  <a:schemeClr val="dk1"/>
                </a:solidFill>
                <a:latin typeface="Calibri"/>
                <a:ea typeface="Calibri"/>
                <a:cs typeface="Calibri"/>
                <a:sym typeface="Calibri"/>
              </a:rPr>
              <a:t>9.The Houses of Parliament</a:t>
            </a:r>
            <a:endParaRPr dirty="0"/>
          </a:p>
          <a:p>
            <a:pPr marL="0" marR="0" lvl="0" indent="0" algn="l" rtl="0">
              <a:lnSpc>
                <a:spcPct val="90000"/>
              </a:lnSpc>
              <a:spcBef>
                <a:spcPts val="1000"/>
              </a:spcBef>
              <a:spcAft>
                <a:spcPts val="0"/>
              </a:spcAft>
              <a:buClr>
                <a:schemeClr val="dk1"/>
              </a:buClr>
              <a:buSzPts val="2000"/>
              <a:buFont typeface="Arial"/>
              <a:buNone/>
            </a:pPr>
            <a:r>
              <a:rPr lang="en-US" sz="2000" b="0" i="0" u="none" dirty="0">
                <a:solidFill>
                  <a:schemeClr val="dk1"/>
                </a:solidFill>
                <a:latin typeface="Calibri"/>
                <a:ea typeface="Calibri"/>
                <a:cs typeface="Calibri"/>
                <a:sym typeface="Calibri"/>
              </a:rPr>
              <a:t>10.London Bridge</a:t>
            </a:r>
            <a:endParaRPr dirty="0"/>
          </a:p>
          <a:p>
            <a:pPr marL="228600" marR="0" lvl="0" indent="-101600" algn="l" rtl="0">
              <a:lnSpc>
                <a:spcPct val="90000"/>
              </a:lnSpc>
              <a:spcBef>
                <a:spcPts val="1000"/>
              </a:spcBef>
              <a:spcAft>
                <a:spcPts val="0"/>
              </a:spcAft>
              <a:buClr>
                <a:schemeClr val="dk1"/>
              </a:buClr>
              <a:buSzPts val="2000"/>
              <a:buFont typeface="Arial"/>
              <a:buNone/>
            </a:pPr>
            <a:endParaRPr sz="2000" b="0" i="0" u="none" dirty="0">
              <a:solidFill>
                <a:schemeClr val="dk1"/>
              </a:solidFill>
              <a:latin typeface="Calibri"/>
              <a:ea typeface="Calibri"/>
              <a:cs typeface="Calibri"/>
              <a:sym typeface="Calibri"/>
            </a:endParaRPr>
          </a:p>
        </p:txBody>
      </p:sp>
      <p:pic>
        <p:nvPicPr>
          <p:cNvPr id="111" name="Google Shape;111;p17" descr="http://www.alleuropeaccommodation.com/england/toweroflondon.jpg"/>
          <p:cNvPicPr preferRelativeResize="0"/>
          <p:nvPr/>
        </p:nvPicPr>
        <p:blipFill rotWithShape="1">
          <a:blip r:embed="rId5">
            <a:alphaModFix/>
          </a:blip>
          <a:srcRect/>
          <a:stretch/>
        </p:blipFill>
        <p:spPr>
          <a:xfrm>
            <a:off x="7791450" y="465137"/>
            <a:ext cx="1336675" cy="1382712"/>
          </a:xfrm>
          <a:prstGeom prst="rect">
            <a:avLst/>
          </a:prstGeom>
          <a:noFill/>
          <a:ln>
            <a:noFill/>
          </a:ln>
        </p:spPr>
      </p:pic>
      <p:pic>
        <p:nvPicPr>
          <p:cNvPr id="112" name="Google Shape;112;p17" descr="http://www.regiomusik.de/fileadmin/uploads/tx_regiomusik/location_nationalga_1301159252.jpg"/>
          <p:cNvPicPr preferRelativeResize="0"/>
          <p:nvPr/>
        </p:nvPicPr>
        <p:blipFill rotWithShape="1">
          <a:blip r:embed="rId6">
            <a:alphaModFix/>
          </a:blip>
          <a:srcRect/>
          <a:stretch/>
        </p:blipFill>
        <p:spPr>
          <a:xfrm>
            <a:off x="6176962" y="1331912"/>
            <a:ext cx="1714500" cy="1285875"/>
          </a:xfrm>
          <a:prstGeom prst="rect">
            <a:avLst/>
          </a:prstGeom>
          <a:noFill/>
          <a:ln>
            <a:noFill/>
          </a:ln>
        </p:spPr>
      </p:pic>
      <p:pic>
        <p:nvPicPr>
          <p:cNvPr id="113" name="Google Shape;113;p17" descr="http://www.posetili.ru/uploads/images/51596375_St_Pauls_aerial-350x240.jpg"/>
          <p:cNvPicPr preferRelativeResize="0"/>
          <p:nvPr/>
        </p:nvPicPr>
        <p:blipFill rotWithShape="1">
          <a:blip r:embed="rId7">
            <a:alphaModFix/>
          </a:blip>
          <a:srcRect/>
          <a:stretch/>
        </p:blipFill>
        <p:spPr>
          <a:xfrm>
            <a:off x="7150100" y="5235575"/>
            <a:ext cx="2016125" cy="1325562"/>
          </a:xfrm>
          <a:prstGeom prst="rect">
            <a:avLst/>
          </a:prstGeom>
          <a:noFill/>
          <a:ln>
            <a:noFill/>
          </a:ln>
        </p:spPr>
      </p:pic>
      <p:pic>
        <p:nvPicPr>
          <p:cNvPr id="114" name="Google Shape;114;p17" descr="http://www.howtotravel.com.au/wp-content/uploads/2016/07/london-hyde-park.jpg"/>
          <p:cNvPicPr preferRelativeResize="0"/>
          <p:nvPr/>
        </p:nvPicPr>
        <p:blipFill rotWithShape="1">
          <a:blip r:embed="rId8">
            <a:alphaModFix/>
          </a:blip>
          <a:srcRect/>
          <a:stretch/>
        </p:blipFill>
        <p:spPr>
          <a:xfrm>
            <a:off x="7112000" y="3811587"/>
            <a:ext cx="2041525" cy="1360487"/>
          </a:xfrm>
          <a:prstGeom prst="rect">
            <a:avLst/>
          </a:prstGeom>
          <a:noFill/>
          <a:ln>
            <a:noFill/>
          </a:ln>
        </p:spPr>
      </p:pic>
      <p:pic>
        <p:nvPicPr>
          <p:cNvPr id="115" name="Google Shape;115;p17" descr="http://img3i.spoki.tvnet.lv/upload/articles/13/136572/images/piekdienas-pastaiga-6.jpg"/>
          <p:cNvPicPr preferRelativeResize="0"/>
          <p:nvPr/>
        </p:nvPicPr>
        <p:blipFill rotWithShape="1">
          <a:blip r:embed="rId9">
            <a:alphaModFix/>
          </a:blip>
          <a:srcRect/>
          <a:stretch/>
        </p:blipFill>
        <p:spPr>
          <a:xfrm>
            <a:off x="7834312" y="1863725"/>
            <a:ext cx="1285875" cy="1920875"/>
          </a:xfrm>
          <a:prstGeom prst="rect">
            <a:avLst/>
          </a:prstGeom>
          <a:noFill/>
          <a:ln>
            <a:noFill/>
          </a:ln>
        </p:spPr>
      </p:pic>
      <p:pic>
        <p:nvPicPr>
          <p:cNvPr id="116" name="Google Shape;116;p17" descr="http://www.offshorepost.com/wp-content/uploads/2016/07/uk_gov_number_10-350x233.jpg"/>
          <p:cNvPicPr preferRelativeResize="0"/>
          <p:nvPr/>
        </p:nvPicPr>
        <p:blipFill rotWithShape="1">
          <a:blip r:embed="rId10">
            <a:alphaModFix/>
          </a:blip>
          <a:srcRect/>
          <a:stretch/>
        </p:blipFill>
        <p:spPr>
          <a:xfrm>
            <a:off x="3595687" y="5535612"/>
            <a:ext cx="1601787" cy="1066800"/>
          </a:xfrm>
          <a:prstGeom prst="rect">
            <a:avLst/>
          </a:prstGeom>
          <a:noFill/>
          <a:ln>
            <a:noFill/>
          </a:ln>
        </p:spPr>
      </p:pic>
      <p:pic>
        <p:nvPicPr>
          <p:cNvPr id="117" name="Google Shape;117;p17" descr="http://www.ssealants.co.uk/wp-content/uploads/2011/02/Houses-of-Parliament-1-e1296745082304.jpg"/>
          <p:cNvPicPr preferRelativeResize="0"/>
          <p:nvPr/>
        </p:nvPicPr>
        <p:blipFill rotWithShape="1">
          <a:blip r:embed="rId11">
            <a:alphaModFix/>
          </a:blip>
          <a:srcRect/>
          <a:stretch/>
        </p:blipFill>
        <p:spPr>
          <a:xfrm>
            <a:off x="4089400" y="2613025"/>
            <a:ext cx="1797050" cy="1347787"/>
          </a:xfrm>
          <a:prstGeom prst="rect">
            <a:avLst/>
          </a:prstGeom>
          <a:noFill/>
          <a:ln>
            <a:noFill/>
          </a:ln>
        </p:spPr>
      </p:pic>
      <p:pic>
        <p:nvPicPr>
          <p:cNvPr id="118" name="Google Shape;118;p17" descr="http://static.keponews.com/rx/350x240,g_North/https:/img.okezone.com/content/2017/05/04/18/1683246/istana-buckingham-adakan-rapat-darurat-kenapa-ya-toz2Jo89cd.jpg"/>
          <p:cNvPicPr preferRelativeResize="0"/>
          <p:nvPr/>
        </p:nvPicPr>
        <p:blipFill rotWithShape="1">
          <a:blip r:embed="rId12">
            <a:alphaModFix/>
          </a:blip>
          <a:srcRect/>
          <a:stretch/>
        </p:blipFill>
        <p:spPr>
          <a:xfrm>
            <a:off x="5238750" y="5200650"/>
            <a:ext cx="1793875" cy="1230312"/>
          </a:xfrm>
          <a:prstGeom prst="rect">
            <a:avLst/>
          </a:prstGeom>
          <a:noFill/>
          <a:ln>
            <a:noFill/>
          </a:ln>
        </p:spPr>
      </p:pic>
      <p:pic>
        <p:nvPicPr>
          <p:cNvPr id="119" name="Google Shape;119;p17" descr="https://irwandiprasetio.files.wordpress.com/2011/11/westminster.jpg?w=400&amp;h=296"/>
          <p:cNvPicPr preferRelativeResize="0"/>
          <p:nvPr/>
        </p:nvPicPr>
        <p:blipFill rotWithShape="1">
          <a:blip r:embed="rId13">
            <a:alphaModFix/>
          </a:blip>
          <a:srcRect/>
          <a:stretch/>
        </p:blipFill>
        <p:spPr>
          <a:xfrm>
            <a:off x="5889625" y="2528887"/>
            <a:ext cx="1936750" cy="1449387"/>
          </a:xfrm>
          <a:prstGeom prst="rect">
            <a:avLst/>
          </a:prstGeom>
          <a:noFill/>
          <a:ln>
            <a:noFill/>
          </a:ln>
        </p:spPr>
      </p:pic>
      <p:sp>
        <p:nvSpPr>
          <p:cNvPr id="120" name="Google Shape;120;p17"/>
          <p:cNvSpPr txBox="1"/>
          <p:nvPr/>
        </p:nvSpPr>
        <p:spPr>
          <a:xfrm>
            <a:off x="7791450" y="541337"/>
            <a:ext cx="387350" cy="36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0000"/>
              </a:buClr>
              <a:buSzPts val="1800"/>
              <a:buFont typeface="Calibri"/>
              <a:buNone/>
            </a:pPr>
            <a:r>
              <a:rPr lang="en-US" sz="1800" b="1" i="0" u="none" strike="noStrike" cap="none" dirty="0">
                <a:solidFill>
                  <a:srgbClr val="FF0000"/>
                </a:solidFill>
                <a:latin typeface="Calibri"/>
                <a:ea typeface="Calibri"/>
                <a:cs typeface="Calibri"/>
                <a:sym typeface="Calibri"/>
              </a:rPr>
              <a:t>A</a:t>
            </a:r>
            <a:endParaRPr dirty="0"/>
          </a:p>
        </p:txBody>
      </p:sp>
      <p:sp>
        <p:nvSpPr>
          <p:cNvPr id="121" name="Google Shape;121;p17"/>
          <p:cNvSpPr txBox="1"/>
          <p:nvPr/>
        </p:nvSpPr>
        <p:spPr>
          <a:xfrm>
            <a:off x="6276975" y="1304718"/>
            <a:ext cx="387350" cy="36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0000"/>
              </a:buClr>
              <a:buSzPts val="1800"/>
              <a:buFont typeface="Calibri"/>
              <a:buNone/>
            </a:pPr>
            <a:r>
              <a:rPr lang="en-US" sz="1800" b="1" i="0" u="none" strike="noStrike" cap="none" dirty="0">
                <a:solidFill>
                  <a:srgbClr val="FF0000"/>
                </a:solidFill>
                <a:latin typeface="Calibri"/>
                <a:ea typeface="Calibri"/>
                <a:cs typeface="Calibri"/>
                <a:sym typeface="Calibri"/>
              </a:rPr>
              <a:t>B</a:t>
            </a:r>
            <a:endParaRPr dirty="0"/>
          </a:p>
        </p:txBody>
      </p:sp>
      <p:sp>
        <p:nvSpPr>
          <p:cNvPr id="122" name="Google Shape;122;p17"/>
          <p:cNvSpPr txBox="1"/>
          <p:nvPr/>
        </p:nvSpPr>
        <p:spPr>
          <a:xfrm>
            <a:off x="4273550" y="2596626"/>
            <a:ext cx="387350" cy="36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0000"/>
              </a:buClr>
              <a:buSzPts val="1800"/>
              <a:buFont typeface="Calibri"/>
              <a:buNone/>
            </a:pPr>
            <a:r>
              <a:rPr lang="en-US" sz="1800" b="1" i="0" u="none" strike="noStrike" cap="none" dirty="0">
                <a:solidFill>
                  <a:srgbClr val="FF0000"/>
                </a:solidFill>
                <a:latin typeface="Calibri"/>
                <a:ea typeface="Calibri"/>
                <a:cs typeface="Calibri"/>
                <a:sym typeface="Calibri"/>
              </a:rPr>
              <a:t>C</a:t>
            </a:r>
            <a:endParaRPr dirty="0"/>
          </a:p>
        </p:txBody>
      </p:sp>
      <p:sp>
        <p:nvSpPr>
          <p:cNvPr id="123" name="Google Shape;123;p17"/>
          <p:cNvSpPr txBox="1"/>
          <p:nvPr/>
        </p:nvSpPr>
        <p:spPr>
          <a:xfrm>
            <a:off x="6024700" y="2628098"/>
            <a:ext cx="387350" cy="36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0000"/>
              </a:buClr>
              <a:buSzPts val="1800"/>
              <a:buFont typeface="Calibri"/>
              <a:buNone/>
            </a:pPr>
            <a:r>
              <a:rPr lang="en-US" sz="1800" b="1" i="0" u="none" strike="noStrike" cap="none" dirty="0">
                <a:solidFill>
                  <a:srgbClr val="FF0000"/>
                </a:solidFill>
                <a:latin typeface="Calibri"/>
                <a:ea typeface="Calibri"/>
                <a:cs typeface="Calibri"/>
                <a:sym typeface="Calibri"/>
              </a:rPr>
              <a:t>D</a:t>
            </a:r>
            <a:endParaRPr dirty="0"/>
          </a:p>
        </p:txBody>
      </p:sp>
      <p:sp>
        <p:nvSpPr>
          <p:cNvPr id="124" name="Google Shape;124;p17"/>
          <p:cNvSpPr txBox="1"/>
          <p:nvPr/>
        </p:nvSpPr>
        <p:spPr>
          <a:xfrm>
            <a:off x="8000999" y="2047874"/>
            <a:ext cx="355600" cy="36988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0000"/>
              </a:buClr>
              <a:buSzPts val="1800"/>
              <a:buFont typeface="Calibri"/>
              <a:buNone/>
            </a:pPr>
            <a:r>
              <a:rPr lang="en-US" sz="1800" b="1" i="0" u="none" strike="noStrike" cap="none" dirty="0">
                <a:solidFill>
                  <a:srgbClr val="FF0000"/>
                </a:solidFill>
                <a:latin typeface="Calibri"/>
                <a:ea typeface="Calibri"/>
                <a:cs typeface="Calibri"/>
                <a:sym typeface="Calibri"/>
              </a:rPr>
              <a:t>E</a:t>
            </a:r>
            <a:endParaRPr dirty="0"/>
          </a:p>
        </p:txBody>
      </p:sp>
      <p:sp>
        <p:nvSpPr>
          <p:cNvPr id="125" name="Google Shape;125;p17"/>
          <p:cNvSpPr txBox="1"/>
          <p:nvPr/>
        </p:nvSpPr>
        <p:spPr>
          <a:xfrm>
            <a:off x="7994741" y="3843416"/>
            <a:ext cx="387350" cy="36988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0000"/>
              </a:buClr>
              <a:buSzPts val="1800"/>
              <a:buFont typeface="Calibri"/>
              <a:buNone/>
            </a:pPr>
            <a:r>
              <a:rPr lang="en-US" sz="1800" b="1" i="0" u="none" strike="noStrike" cap="none" dirty="0">
                <a:solidFill>
                  <a:srgbClr val="FF0000"/>
                </a:solidFill>
                <a:latin typeface="Calibri"/>
                <a:ea typeface="Calibri"/>
                <a:cs typeface="Calibri"/>
                <a:sym typeface="Calibri"/>
              </a:rPr>
              <a:t>F</a:t>
            </a:r>
            <a:endParaRPr dirty="0"/>
          </a:p>
        </p:txBody>
      </p:sp>
      <p:sp>
        <p:nvSpPr>
          <p:cNvPr id="126" name="Google Shape;126;p17"/>
          <p:cNvSpPr txBox="1"/>
          <p:nvPr/>
        </p:nvSpPr>
        <p:spPr>
          <a:xfrm>
            <a:off x="5721349" y="4411661"/>
            <a:ext cx="387350" cy="36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0000"/>
              </a:buClr>
              <a:buSzPts val="1800"/>
              <a:buFont typeface="Calibri"/>
              <a:buNone/>
            </a:pPr>
            <a:r>
              <a:rPr lang="en-US" sz="1800" b="1" i="0" u="none" strike="noStrike" cap="none">
                <a:solidFill>
                  <a:srgbClr val="FF0000"/>
                </a:solidFill>
                <a:latin typeface="Calibri"/>
                <a:ea typeface="Calibri"/>
                <a:cs typeface="Calibri"/>
                <a:sym typeface="Calibri"/>
              </a:rPr>
              <a:t>G</a:t>
            </a:r>
            <a:endParaRPr/>
          </a:p>
        </p:txBody>
      </p:sp>
      <p:sp>
        <p:nvSpPr>
          <p:cNvPr id="127" name="Google Shape;127;p17"/>
          <p:cNvSpPr txBox="1"/>
          <p:nvPr/>
        </p:nvSpPr>
        <p:spPr>
          <a:xfrm>
            <a:off x="7208838" y="5245098"/>
            <a:ext cx="387350" cy="36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0000"/>
              </a:buClr>
              <a:buSzPts val="1800"/>
              <a:buFont typeface="Calibri"/>
              <a:buNone/>
            </a:pPr>
            <a:r>
              <a:rPr lang="en-US" sz="1800" b="1" i="0" u="none" strike="noStrike" cap="none" dirty="0">
                <a:solidFill>
                  <a:srgbClr val="FF0000"/>
                </a:solidFill>
                <a:latin typeface="Calibri"/>
                <a:ea typeface="Calibri"/>
                <a:cs typeface="Calibri"/>
                <a:sym typeface="Calibri"/>
              </a:rPr>
              <a:t>H</a:t>
            </a:r>
            <a:endParaRPr dirty="0"/>
          </a:p>
        </p:txBody>
      </p:sp>
      <p:sp>
        <p:nvSpPr>
          <p:cNvPr id="128" name="Google Shape;128;p17"/>
          <p:cNvSpPr txBox="1"/>
          <p:nvPr/>
        </p:nvSpPr>
        <p:spPr>
          <a:xfrm>
            <a:off x="6704013" y="5243511"/>
            <a:ext cx="387350" cy="36988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0000"/>
              </a:buClr>
              <a:buSzPts val="1800"/>
              <a:buFont typeface="Calibri"/>
              <a:buNone/>
            </a:pPr>
            <a:r>
              <a:rPr lang="en-US" sz="1800" b="1" i="0" u="none" strike="noStrike" cap="none" dirty="0">
                <a:solidFill>
                  <a:srgbClr val="FF0000"/>
                </a:solidFill>
                <a:latin typeface="Calibri"/>
                <a:ea typeface="Calibri"/>
                <a:cs typeface="Calibri"/>
                <a:sym typeface="Calibri"/>
              </a:rPr>
              <a:t>I</a:t>
            </a:r>
            <a:endParaRPr dirty="0"/>
          </a:p>
        </p:txBody>
      </p:sp>
      <p:sp>
        <p:nvSpPr>
          <p:cNvPr id="129" name="Google Shape;129;p17"/>
          <p:cNvSpPr txBox="1"/>
          <p:nvPr/>
        </p:nvSpPr>
        <p:spPr>
          <a:xfrm>
            <a:off x="3808120" y="5528469"/>
            <a:ext cx="387350" cy="36988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0000"/>
              </a:buClr>
              <a:buSzPts val="1800"/>
              <a:buFont typeface="Calibri"/>
              <a:buNone/>
            </a:pPr>
            <a:r>
              <a:rPr lang="en-US" sz="1800" b="1" i="0" u="none" strike="noStrike" cap="none">
                <a:solidFill>
                  <a:srgbClr val="FF0000"/>
                </a:solidFill>
                <a:latin typeface="Calibri"/>
                <a:ea typeface="Calibri"/>
                <a:cs typeface="Calibri"/>
                <a:sym typeface="Calibri"/>
              </a:rPr>
              <a:t>J</a:t>
            </a:r>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sndAc>
          <p:stSnd>
            <p:snd r:embed="rId3" name="laser.wav"/>
          </p:stSnd>
        </p:sndAc>
      </p:transition>
    </mc:Choice>
    <mc:Fallback xmlns="">
      <p:transition spd="slow">
        <p:fade/>
        <p:sndAc>
          <p:stSnd>
            <p:snd r:embed="rId14" name="laser.wav"/>
          </p:stSnd>
        </p:sndAc>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73493A-B688-4ED7-A996-1C8109731D50}"/>
              </a:ext>
            </a:extLst>
          </p:cNvPr>
          <p:cNvSpPr>
            <a:spLocks noGrp="1"/>
          </p:cNvSpPr>
          <p:nvPr>
            <p:ph type="title"/>
          </p:nvPr>
        </p:nvSpPr>
        <p:spPr/>
        <p:txBody>
          <a:bodyPr/>
          <a:lstStyle/>
          <a:p>
            <a:pPr algn="ctr"/>
            <a:r>
              <a:rPr lang="en-US" sz="3000" b="1" dirty="0">
                <a:latin typeface="Times New Roman" panose="02020603050405020304" pitchFamily="18" charset="0"/>
                <a:cs typeface="Times New Roman" panose="02020603050405020304" pitchFamily="18" charset="0"/>
              </a:rPr>
              <a:t>TASK 4</a:t>
            </a:r>
            <a:br>
              <a:rPr lang="en-US" sz="3000" b="1" dirty="0">
                <a:latin typeface="Times New Roman" panose="02020603050405020304" pitchFamily="18" charset="0"/>
                <a:cs typeface="Times New Roman" panose="02020603050405020304" pitchFamily="18" charset="0"/>
              </a:rPr>
            </a:br>
            <a:r>
              <a:rPr lang="en-US" sz="3000" b="1" dirty="0">
                <a:latin typeface="Times New Roman" panose="02020603050405020304" pitchFamily="18" charset="0"/>
                <a:cs typeface="Times New Roman" panose="02020603050405020304" pitchFamily="18" charset="0"/>
              </a:rPr>
              <a:t>YOUR PRESENTATION</a:t>
            </a:r>
            <a:endParaRPr lang="ru-RU" sz="3000" b="1" dirty="0">
              <a:latin typeface="Times New Roman" panose="02020603050405020304" pitchFamily="18" charset="0"/>
              <a:cs typeface="Times New Roman" panose="02020603050405020304" pitchFamily="18" charset="0"/>
            </a:endParaRPr>
          </a:p>
        </p:txBody>
      </p:sp>
      <p:sp>
        <p:nvSpPr>
          <p:cNvPr id="3" name="Текст 2">
            <a:extLst>
              <a:ext uri="{FF2B5EF4-FFF2-40B4-BE49-F238E27FC236}">
                <a16:creationId xmlns:a16="http://schemas.microsoft.com/office/drawing/2014/main" id="{0ED90C16-73F3-40C5-99B1-C7B9BBAB0DE6}"/>
              </a:ext>
            </a:extLst>
          </p:cNvPr>
          <p:cNvSpPr>
            <a:spLocks noGrp="1"/>
          </p:cNvSpPr>
          <p:nvPr>
            <p:ph type="body" idx="1"/>
          </p:nvPr>
        </p:nvSpPr>
        <p:spPr>
          <a:xfrm rot="5400000">
            <a:off x="2229244" y="-109143"/>
            <a:ext cx="4685512" cy="7886700"/>
          </a:xfrm>
        </p:spPr>
        <p:txBody>
          <a:bodyPr vert="vert270"/>
          <a:lstStyle/>
          <a:p>
            <a:pPr algn="ctr">
              <a:buFont typeface="Wingdings" panose="05000000000000000000" pitchFamily="2" charset="2"/>
              <a:buChar char="v"/>
            </a:pPr>
            <a:r>
              <a:rPr lang="en-US" b="1" dirty="0">
                <a:effectLst>
                  <a:outerShdw blurRad="38100" dist="38100" dir="2700000" algn="tl">
                    <a:srgbClr val="000000">
                      <a:alpha val="43137"/>
                    </a:srgbClr>
                  </a:outerShdw>
                </a:effectLst>
              </a:rPr>
              <a:t>Imagine, that you have met your pen-friend from Russia. Show him/her your favorite place</a:t>
            </a:r>
            <a:r>
              <a:rPr lang="en-US" dirty="0"/>
              <a:t>.</a:t>
            </a:r>
          </a:p>
          <a:p>
            <a:pPr marL="114300" indent="0" algn="r">
              <a:buNone/>
            </a:pPr>
            <a:r>
              <a:rPr lang="en-US" dirty="0"/>
              <a:t> (4 min to prepare)</a:t>
            </a:r>
            <a:endParaRPr lang="ru-RU" dirty="0"/>
          </a:p>
        </p:txBody>
      </p:sp>
      <p:pic>
        <p:nvPicPr>
          <p:cNvPr id="5" name="Рисунок 4">
            <a:extLst>
              <a:ext uri="{FF2B5EF4-FFF2-40B4-BE49-F238E27FC236}">
                <a16:creationId xmlns:a16="http://schemas.microsoft.com/office/drawing/2014/main" id="{F9810895-BDAC-420E-8B4F-3F2CE0953032}"/>
              </a:ext>
            </a:extLst>
          </p:cNvPr>
          <p:cNvPicPr>
            <a:picLocks noChangeAspect="1"/>
          </p:cNvPicPr>
          <p:nvPr/>
        </p:nvPicPr>
        <p:blipFill>
          <a:blip r:embed="rId3"/>
          <a:stretch>
            <a:fillRect/>
          </a:stretch>
        </p:blipFill>
        <p:spPr>
          <a:xfrm>
            <a:off x="1953045" y="2830751"/>
            <a:ext cx="2920796" cy="1872960"/>
          </a:xfrm>
          <a:prstGeom prst="rect">
            <a:avLst/>
          </a:prstGeom>
        </p:spPr>
      </p:pic>
      <p:pic>
        <p:nvPicPr>
          <p:cNvPr id="7" name="Рисунок 6">
            <a:extLst>
              <a:ext uri="{FF2B5EF4-FFF2-40B4-BE49-F238E27FC236}">
                <a16:creationId xmlns:a16="http://schemas.microsoft.com/office/drawing/2014/main" id="{97E75BF3-C23A-4ED6-AB7E-F26E6FE8F365}"/>
              </a:ext>
            </a:extLst>
          </p:cNvPr>
          <p:cNvPicPr>
            <a:picLocks noChangeAspect="1"/>
          </p:cNvPicPr>
          <p:nvPr/>
        </p:nvPicPr>
        <p:blipFill>
          <a:blip r:embed="rId4"/>
          <a:stretch>
            <a:fillRect/>
          </a:stretch>
        </p:blipFill>
        <p:spPr>
          <a:xfrm>
            <a:off x="5459216" y="3004472"/>
            <a:ext cx="2789804" cy="1858707"/>
          </a:xfrm>
          <a:prstGeom prst="rect">
            <a:avLst/>
          </a:prstGeom>
        </p:spPr>
      </p:pic>
      <p:pic>
        <p:nvPicPr>
          <p:cNvPr id="9" name="Рисунок 8">
            <a:extLst>
              <a:ext uri="{FF2B5EF4-FFF2-40B4-BE49-F238E27FC236}">
                <a16:creationId xmlns:a16="http://schemas.microsoft.com/office/drawing/2014/main" id="{28933D19-BD38-4D7C-A575-8284F112568A}"/>
              </a:ext>
            </a:extLst>
          </p:cNvPr>
          <p:cNvPicPr>
            <a:picLocks noChangeAspect="1"/>
          </p:cNvPicPr>
          <p:nvPr/>
        </p:nvPicPr>
        <p:blipFill>
          <a:blip r:embed="rId5"/>
          <a:stretch>
            <a:fillRect/>
          </a:stretch>
        </p:blipFill>
        <p:spPr>
          <a:xfrm>
            <a:off x="5999087" y="5142426"/>
            <a:ext cx="2789805" cy="1569265"/>
          </a:xfrm>
          <a:prstGeom prst="rect">
            <a:avLst/>
          </a:prstGeom>
        </p:spPr>
      </p:pic>
      <p:pic>
        <p:nvPicPr>
          <p:cNvPr id="11" name="Рисунок 10">
            <a:extLst>
              <a:ext uri="{FF2B5EF4-FFF2-40B4-BE49-F238E27FC236}">
                <a16:creationId xmlns:a16="http://schemas.microsoft.com/office/drawing/2014/main" id="{F6B55184-3FE5-4454-8AE0-FDF166A2EAB0}"/>
              </a:ext>
            </a:extLst>
          </p:cNvPr>
          <p:cNvPicPr>
            <a:picLocks noChangeAspect="1"/>
          </p:cNvPicPr>
          <p:nvPr/>
        </p:nvPicPr>
        <p:blipFill>
          <a:blip r:embed="rId6"/>
          <a:stretch>
            <a:fillRect/>
          </a:stretch>
        </p:blipFill>
        <p:spPr>
          <a:xfrm>
            <a:off x="2577211" y="5142427"/>
            <a:ext cx="2789805" cy="1569265"/>
          </a:xfrm>
          <a:prstGeom prst="rect">
            <a:avLst/>
          </a:prstGeom>
        </p:spPr>
      </p:pic>
    </p:spTree>
    <p:extLst>
      <p:ext uri="{BB962C8B-B14F-4D97-AF65-F5344CB8AC3E}">
        <p14:creationId xmlns:p14="http://schemas.microsoft.com/office/powerpoint/2010/main" val="970277554"/>
      </p:ext>
    </p:extLst>
  </p:cSld>
  <p:clrMapOvr>
    <a:masterClrMapping/>
  </p:clrMapOvr>
  <p:transition spd="med">
    <p:pull/>
    <p:sndAc>
      <p:stSnd>
        <p:snd r:embed="rId2" name="cashreg.wav"/>
      </p:stSnd>
    </p:sndAc>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61F0E42-0614-42C5-BB97-FADFF86C2E44}"/>
              </a:ext>
            </a:extLst>
          </p:cNvPr>
          <p:cNvSpPr>
            <a:spLocks noGrp="1"/>
          </p:cNvSpPr>
          <p:nvPr>
            <p:ph type="title"/>
          </p:nvPr>
        </p:nvSpPr>
        <p:spPr/>
        <p:txBody>
          <a:bodyPr/>
          <a:lstStyle/>
          <a:p>
            <a:pPr algn="ctr"/>
            <a:r>
              <a:rPr lang="en-US" sz="3000" b="1" dirty="0">
                <a:latin typeface="Times New Roman" panose="02020603050405020304" pitchFamily="18" charset="0"/>
                <a:cs typeface="Times New Roman" panose="02020603050405020304" pitchFamily="18" charset="0"/>
              </a:rPr>
              <a:t>TASK 5</a:t>
            </a:r>
            <a:endParaRPr lang="ru-RU" sz="3000" b="1" dirty="0">
              <a:latin typeface="Times New Roman" panose="02020603050405020304" pitchFamily="18" charset="0"/>
              <a:cs typeface="Times New Roman" panose="02020603050405020304" pitchFamily="18" charset="0"/>
            </a:endParaRPr>
          </a:p>
        </p:txBody>
      </p:sp>
      <p:sp>
        <p:nvSpPr>
          <p:cNvPr id="3" name="Текст 2">
            <a:extLst>
              <a:ext uri="{FF2B5EF4-FFF2-40B4-BE49-F238E27FC236}">
                <a16:creationId xmlns:a16="http://schemas.microsoft.com/office/drawing/2014/main" id="{0FD85722-188B-4C34-9178-AF6B0107B9F0}"/>
              </a:ext>
            </a:extLst>
          </p:cNvPr>
          <p:cNvSpPr>
            <a:spLocks noGrp="1"/>
          </p:cNvSpPr>
          <p:nvPr>
            <p:ph type="body" idx="1"/>
          </p:nvPr>
        </p:nvSpPr>
        <p:spPr>
          <a:xfrm rot="5400000">
            <a:off x="2863241" y="524854"/>
            <a:ext cx="4351337" cy="6952880"/>
          </a:xfrm>
        </p:spPr>
        <p:txBody>
          <a:bodyPr vert="vert270"/>
          <a:lstStyle/>
          <a:p>
            <a:pPr marL="628650" indent="-514350">
              <a:buFont typeface="+mj-lt"/>
              <a:buAutoNum type="arabicParenR"/>
            </a:pP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Complete the famous saying: “When a man is tired of London, he is tired of…” </a:t>
            </a:r>
          </a:p>
          <a:p>
            <a:pPr marL="628650" indent="-514350">
              <a:buFont typeface="+mj-lt"/>
              <a:buAutoNum type="arabicParenR"/>
            </a:pP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What is Hyde Park famous for?</a:t>
            </a:r>
          </a:p>
          <a:p>
            <a:pPr marL="628650" indent="-514350">
              <a:buFont typeface="+mj-lt"/>
              <a:buAutoNum type="arabicParenR"/>
            </a:pP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What is the center of London?</a:t>
            </a:r>
          </a:p>
          <a:p>
            <a:pPr marL="628650" indent="-514350">
              <a:buFont typeface="+mj-lt"/>
              <a:buAutoNum type="arabicParenR"/>
            </a:pP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Who built the Tower of London &amp; when?</a:t>
            </a:r>
          </a:p>
          <a:p>
            <a:pPr marL="628650" indent="-514350">
              <a:buFont typeface="+mj-lt"/>
              <a:buAutoNum type="arabicParenR"/>
            </a:pP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Name one of the towers of the Houses of Parliament</a:t>
            </a:r>
            <a:r>
              <a:rPr lang="en-US" dirty="0"/>
              <a:t>.</a:t>
            </a:r>
          </a:p>
          <a:p>
            <a:pPr marL="628650" indent="-514350">
              <a:buFont typeface="+mj-lt"/>
              <a:buAutoNum type="arabicParenR"/>
            </a:pPr>
            <a:endParaRPr lang="en-US" dirty="0"/>
          </a:p>
          <a:p>
            <a:endParaRPr lang="ru-RU" dirty="0"/>
          </a:p>
        </p:txBody>
      </p:sp>
    </p:spTree>
    <p:extLst>
      <p:ext uri="{BB962C8B-B14F-4D97-AF65-F5344CB8AC3E}">
        <p14:creationId xmlns:p14="http://schemas.microsoft.com/office/powerpoint/2010/main" val="1499897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2"/>
          <p:cNvSpPr txBox="1">
            <a:spLocks noGrp="1"/>
          </p:cNvSpPr>
          <p:nvPr>
            <p:ph type="title"/>
          </p:nvPr>
        </p:nvSpPr>
        <p:spPr>
          <a:xfrm>
            <a:off x="1666875" y="365125"/>
            <a:ext cx="6848475" cy="132556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sz="4400" b="0" i="0" u="none">
                <a:solidFill>
                  <a:schemeClr val="dk1"/>
                </a:solidFill>
                <a:latin typeface="Calibri"/>
                <a:ea typeface="Calibri"/>
                <a:cs typeface="Calibri"/>
                <a:sym typeface="Calibri"/>
              </a:rPr>
              <a:t>            Let’s sum up</a:t>
            </a:r>
            <a:endParaRPr/>
          </a:p>
        </p:txBody>
      </p:sp>
      <p:sp>
        <p:nvSpPr>
          <p:cNvPr id="159" name="Google Shape;159;p22"/>
          <p:cNvSpPr txBox="1">
            <a:spLocks noGrp="1"/>
          </p:cNvSpPr>
          <p:nvPr>
            <p:ph type="body" idx="1"/>
          </p:nvPr>
        </p:nvSpPr>
        <p:spPr>
          <a:xfrm>
            <a:off x="1666875" y="1825625"/>
            <a:ext cx="6848475" cy="4351337"/>
          </a:xfrm>
          <a:prstGeom prst="rect">
            <a:avLst/>
          </a:prstGeom>
          <a:noFill/>
          <a:ln>
            <a:noFill/>
          </a:ln>
        </p:spPr>
        <p:txBody>
          <a:bodyPr spcFirstLastPara="1" wrap="square" lIns="91425" tIns="45700" rIns="91425" bIns="45700" anchor="t" anchorCtr="0">
            <a:noAutofit/>
          </a:bodyPr>
          <a:lstStyle/>
          <a:p>
            <a:pPr marL="228600" marR="0" lvl="0" indent="-279400" algn="l" rtl="0">
              <a:lnSpc>
                <a:spcPct val="90000"/>
              </a:lnSpc>
              <a:spcBef>
                <a:spcPts val="0"/>
              </a:spcBef>
              <a:spcAft>
                <a:spcPts val="0"/>
              </a:spcAft>
              <a:buClr>
                <a:schemeClr val="dk1"/>
              </a:buClr>
              <a:buSzPts val="4400"/>
              <a:buFont typeface="Arial"/>
              <a:buChar char="•"/>
            </a:pPr>
            <a:r>
              <a:rPr lang="en-US" sz="4400" b="0" i="0" u="none">
                <a:solidFill>
                  <a:schemeClr val="dk1"/>
                </a:solidFill>
                <a:latin typeface="Calibri"/>
                <a:ea typeface="Calibri"/>
                <a:cs typeface="Calibri"/>
                <a:sym typeface="Calibri"/>
              </a:rPr>
              <a:t>Count your correct answers</a:t>
            </a:r>
            <a:endParaRPr/>
          </a:p>
        </p:txBody>
      </p:sp>
      <p:pic>
        <p:nvPicPr>
          <p:cNvPr id="160" name="Google Shape;160;p22"/>
          <p:cNvPicPr preferRelativeResize="0"/>
          <p:nvPr/>
        </p:nvPicPr>
        <p:blipFill rotWithShape="1">
          <a:blip r:embed="rId3">
            <a:alphaModFix/>
          </a:blip>
          <a:srcRect/>
          <a:stretch/>
        </p:blipFill>
        <p:spPr>
          <a:xfrm>
            <a:off x="1960562" y="2762250"/>
            <a:ext cx="6070600" cy="341471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6517ECA-1BE0-4880-B10D-8FF3E6B96692}"/>
              </a:ext>
            </a:extLst>
          </p:cNvPr>
          <p:cNvSpPr>
            <a:spLocks noGrp="1"/>
          </p:cNvSpPr>
          <p:nvPr>
            <p:ph type="title"/>
          </p:nvPr>
        </p:nvSpPr>
        <p:spPr/>
        <p:txBody>
          <a:bodyPr/>
          <a:lstStyle/>
          <a:p>
            <a:pPr algn="ctr"/>
            <a:r>
              <a:rPr lang="en-US" b="1" dirty="0"/>
              <a:t>“Travelling to London” quiz</a:t>
            </a:r>
            <a:endParaRPr lang="ru-RU" b="1" dirty="0"/>
          </a:p>
        </p:txBody>
      </p:sp>
      <p:sp>
        <p:nvSpPr>
          <p:cNvPr id="3" name="Текст 2">
            <a:extLst>
              <a:ext uri="{FF2B5EF4-FFF2-40B4-BE49-F238E27FC236}">
                <a16:creationId xmlns:a16="http://schemas.microsoft.com/office/drawing/2014/main" id="{679FDC1F-9CB2-41CD-9BC9-2D884C70B4B8}"/>
              </a:ext>
            </a:extLst>
          </p:cNvPr>
          <p:cNvSpPr>
            <a:spLocks noGrp="1"/>
          </p:cNvSpPr>
          <p:nvPr>
            <p:ph type="body" idx="1"/>
          </p:nvPr>
        </p:nvSpPr>
        <p:spPr/>
        <p:txBody>
          <a:bodyPr/>
          <a:lstStyle/>
          <a:p>
            <a:endParaRPr lang="en-US" dirty="0"/>
          </a:p>
          <a:p>
            <a:endParaRPr lang="en-US" dirty="0"/>
          </a:p>
          <a:p>
            <a:pPr marL="114300" indent="0" algn="r">
              <a:buNone/>
            </a:pPr>
            <a:r>
              <a:rPr lang="en-US" b="1" dirty="0">
                <a:effectLst>
                  <a:outerShdw blurRad="38100" dist="38100" dir="2700000" algn="tl">
                    <a:srgbClr val="000000">
                      <a:alpha val="43137"/>
                    </a:srgbClr>
                  </a:outerShdw>
                </a:effectLst>
              </a:rPr>
              <a:t>‘When a man is tired of London,</a:t>
            </a:r>
          </a:p>
          <a:p>
            <a:pPr marL="114300" indent="0" algn="r">
              <a:buNone/>
            </a:pPr>
            <a:r>
              <a:rPr lang="en-US" b="1" dirty="0">
                <a:effectLst>
                  <a:outerShdw blurRad="38100" dist="38100" dir="2700000" algn="tl">
                    <a:srgbClr val="000000">
                      <a:alpha val="43137"/>
                    </a:srgbClr>
                  </a:outerShdw>
                </a:effectLst>
              </a:rPr>
              <a:t> he is tired of life’</a:t>
            </a:r>
          </a:p>
          <a:p>
            <a:pPr marL="114300" indent="0" algn="r">
              <a:buNone/>
            </a:pPr>
            <a:endParaRPr lang="en-US" dirty="0"/>
          </a:p>
          <a:p>
            <a:pPr marL="114300" indent="0" algn="r">
              <a:buNone/>
            </a:pPr>
            <a:r>
              <a:rPr lang="en-US" dirty="0"/>
              <a:t>Samuel Johnson </a:t>
            </a:r>
            <a:endParaRPr lang="ru-RU" b="1" dirty="0">
              <a:effectLst>
                <a:outerShdw blurRad="38100" dist="38100" dir="2700000" algn="tl">
                  <a:srgbClr val="000000">
                    <a:alpha val="43137"/>
                  </a:srgbClr>
                </a:outerShdw>
              </a:effectLst>
            </a:endParaRPr>
          </a:p>
        </p:txBody>
      </p:sp>
      <p:pic>
        <p:nvPicPr>
          <p:cNvPr id="5" name="Рисунок 4">
            <a:extLst>
              <a:ext uri="{FF2B5EF4-FFF2-40B4-BE49-F238E27FC236}">
                <a16:creationId xmlns:a16="http://schemas.microsoft.com/office/drawing/2014/main" id="{CA7B1105-F6D2-415E-8260-ECC408643920}"/>
              </a:ext>
            </a:extLst>
          </p:cNvPr>
          <p:cNvPicPr>
            <a:picLocks noChangeAspect="1"/>
          </p:cNvPicPr>
          <p:nvPr/>
        </p:nvPicPr>
        <p:blipFill>
          <a:blip r:embed="rId2"/>
          <a:stretch>
            <a:fillRect/>
          </a:stretch>
        </p:blipFill>
        <p:spPr>
          <a:xfrm>
            <a:off x="2350409" y="3877045"/>
            <a:ext cx="1762125" cy="2228850"/>
          </a:xfrm>
          <a:prstGeom prst="rect">
            <a:avLst/>
          </a:prstGeom>
        </p:spPr>
      </p:pic>
    </p:spTree>
    <p:extLst>
      <p:ext uri="{BB962C8B-B14F-4D97-AF65-F5344CB8AC3E}">
        <p14:creationId xmlns:p14="http://schemas.microsoft.com/office/powerpoint/2010/main" val="1028682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57C0AF89-4168-47F3-BC35-B9536DF6E4EA}"/>
              </a:ext>
            </a:extLst>
          </p:cNvPr>
          <p:cNvSpPr>
            <a:spLocks noGrp="1"/>
          </p:cNvSpPr>
          <p:nvPr>
            <p:ph type="title"/>
          </p:nvPr>
        </p:nvSpPr>
        <p:spPr/>
        <p:txBody>
          <a:bodyPr/>
          <a:lstStyle/>
          <a:p>
            <a:pPr algn="ctr"/>
            <a:br>
              <a:rPr lang="en-US" sz="5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5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5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5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7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TASK 1</a:t>
            </a:r>
            <a:br>
              <a:rPr lang="en-US" sz="7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7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READING</a:t>
            </a:r>
            <a:endParaRPr lang="ru-RU" sz="7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267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0833314-602A-4FBB-8F66-887ADE79D768}"/>
              </a:ext>
            </a:extLst>
          </p:cNvPr>
          <p:cNvSpPr>
            <a:spLocks noGrp="1"/>
          </p:cNvSpPr>
          <p:nvPr>
            <p:ph type="title"/>
          </p:nvPr>
        </p:nvSpPr>
        <p:spPr/>
        <p:txBody>
          <a:bodyPr vert="vert"/>
          <a:lstStyle/>
          <a:p>
            <a:endParaRPr lang="ru-RU" dirty="0"/>
          </a:p>
        </p:txBody>
      </p:sp>
      <p:sp>
        <p:nvSpPr>
          <p:cNvPr id="3" name="Текст 2">
            <a:extLst>
              <a:ext uri="{FF2B5EF4-FFF2-40B4-BE49-F238E27FC236}">
                <a16:creationId xmlns:a16="http://schemas.microsoft.com/office/drawing/2014/main" id="{A49F2089-1E71-4228-8864-330D4EFB7C5F}"/>
              </a:ext>
            </a:extLst>
          </p:cNvPr>
          <p:cNvSpPr>
            <a:spLocks noGrp="1"/>
          </p:cNvSpPr>
          <p:nvPr>
            <p:ph type="body" idx="1"/>
          </p:nvPr>
        </p:nvSpPr>
        <p:spPr>
          <a:xfrm rot="5400000">
            <a:off x="1709636" y="-715863"/>
            <a:ext cx="5811838" cy="7973813"/>
          </a:xfrm>
        </p:spPr>
        <p:txBody>
          <a:bodyPr vert="vert270"/>
          <a:lstStyle/>
          <a:p>
            <a:endParaRPr lang="en-US" dirty="0"/>
          </a:p>
          <a:p>
            <a:pPr algn="ctr">
              <a:buFont typeface="Wingdings" panose="05000000000000000000" pitchFamily="2" charset="2"/>
              <a:buChar char="ü"/>
            </a:pPr>
            <a:r>
              <a:rPr lang="en-US" sz="3000" b="1" dirty="0">
                <a:effectLst>
                  <a:outerShdw blurRad="38100" dist="38100" dir="2700000" algn="tl">
                    <a:srgbClr val="000000">
                      <a:alpha val="43137"/>
                    </a:srgbClr>
                  </a:outerShdw>
                </a:effectLst>
              </a:rPr>
              <a:t>Hyde Park.</a:t>
            </a:r>
          </a:p>
          <a:p>
            <a:pPr marL="114300" indent="0" algn="r">
              <a:buNone/>
            </a:pPr>
            <a:r>
              <a:rPr lang="en-US" sz="3000" b="1" dirty="0">
                <a:latin typeface="Times New Roman" panose="02020603050405020304" pitchFamily="18" charset="0"/>
                <a:cs typeface="Times New Roman" panose="02020603050405020304" pitchFamily="18" charset="0"/>
              </a:rPr>
              <a:t>      </a:t>
            </a:r>
            <a:r>
              <a:rPr lang="en-US" sz="2700" b="1" dirty="0">
                <a:latin typeface="Times New Roman" panose="02020603050405020304" pitchFamily="18" charset="0"/>
                <a:cs typeface="Times New Roman" panose="02020603050405020304" pitchFamily="18" charset="0"/>
              </a:rPr>
              <a:t>There are many old and new     beautiful parks in London. This park is the largest one. It is one of the most popular places of Londoners during the hot summer days. The park is famous for it’s Speaker’s Corner</a:t>
            </a:r>
            <a:r>
              <a:rPr lang="en-US" sz="3000" b="1" dirty="0">
                <a:latin typeface="Times New Roman" panose="02020603050405020304" pitchFamily="18" charset="0"/>
                <a:cs typeface="Times New Roman" panose="02020603050405020304" pitchFamily="18" charset="0"/>
              </a:rPr>
              <a:t>.</a:t>
            </a:r>
          </a:p>
          <a:p>
            <a:pPr algn="r"/>
            <a:endParaRPr lang="ru-RU" dirty="0"/>
          </a:p>
        </p:txBody>
      </p:sp>
      <p:pic>
        <p:nvPicPr>
          <p:cNvPr id="5" name="Рисунок 4">
            <a:extLst>
              <a:ext uri="{FF2B5EF4-FFF2-40B4-BE49-F238E27FC236}">
                <a16:creationId xmlns:a16="http://schemas.microsoft.com/office/drawing/2014/main" id="{E8BDACD5-6209-44D1-A812-F6F87A30010A}"/>
              </a:ext>
            </a:extLst>
          </p:cNvPr>
          <p:cNvPicPr>
            <a:picLocks noChangeAspect="1"/>
          </p:cNvPicPr>
          <p:nvPr/>
        </p:nvPicPr>
        <p:blipFill>
          <a:blip r:embed="rId3"/>
          <a:stretch>
            <a:fillRect/>
          </a:stretch>
        </p:blipFill>
        <p:spPr>
          <a:xfrm>
            <a:off x="5734975" y="4377515"/>
            <a:ext cx="3213300" cy="1799448"/>
          </a:xfrm>
          <a:prstGeom prst="rect">
            <a:avLst/>
          </a:prstGeom>
        </p:spPr>
      </p:pic>
      <p:pic>
        <p:nvPicPr>
          <p:cNvPr id="7" name="Рисунок 6">
            <a:extLst>
              <a:ext uri="{FF2B5EF4-FFF2-40B4-BE49-F238E27FC236}">
                <a16:creationId xmlns:a16="http://schemas.microsoft.com/office/drawing/2014/main" id="{23B0F452-C920-4208-9F37-A4213A205DEE}"/>
              </a:ext>
            </a:extLst>
          </p:cNvPr>
          <p:cNvPicPr>
            <a:picLocks noChangeAspect="1"/>
          </p:cNvPicPr>
          <p:nvPr/>
        </p:nvPicPr>
        <p:blipFill>
          <a:blip r:embed="rId4"/>
          <a:stretch>
            <a:fillRect/>
          </a:stretch>
        </p:blipFill>
        <p:spPr>
          <a:xfrm>
            <a:off x="1921506" y="3818092"/>
            <a:ext cx="3544752" cy="2358871"/>
          </a:xfrm>
          <a:prstGeom prst="rect">
            <a:avLst/>
          </a:prstGeom>
        </p:spPr>
      </p:pic>
    </p:spTree>
    <p:extLst>
      <p:ext uri="{BB962C8B-B14F-4D97-AF65-F5344CB8AC3E}">
        <p14:creationId xmlns:p14="http://schemas.microsoft.com/office/powerpoint/2010/main" val="361203184"/>
      </p:ext>
    </p:extLst>
  </p:cSld>
  <p:clrMapOvr>
    <a:masterClrMapping/>
  </p:clrMapOvr>
  <p:transition spd="slow">
    <p:push dir="u"/>
    <p:sndAc>
      <p:stSnd>
        <p:snd r:embed="rId2" name="chimes.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C935073-47A9-4D9B-B997-5E8E9B8341E9}"/>
              </a:ext>
            </a:extLst>
          </p:cNvPr>
          <p:cNvSpPr>
            <a:spLocks noGrp="1"/>
          </p:cNvSpPr>
          <p:nvPr>
            <p:ph type="title"/>
          </p:nvPr>
        </p:nvSpPr>
        <p:spPr/>
        <p:txBody>
          <a:bodyPr/>
          <a:lstStyle/>
          <a:p>
            <a:pPr marL="571500" indent="-571500" algn="ctr">
              <a:buFont typeface="Wingdings" panose="05000000000000000000" pitchFamily="2" charset="2"/>
              <a:buChar char="ü"/>
            </a:pPr>
            <a:r>
              <a:rPr lang="en-US" sz="4000" b="1" dirty="0"/>
              <a:t>Buckingham Palace</a:t>
            </a:r>
            <a:endParaRPr lang="ru-RU" sz="4000" b="1" dirty="0"/>
          </a:p>
        </p:txBody>
      </p:sp>
      <p:sp>
        <p:nvSpPr>
          <p:cNvPr id="3" name="Текст 2">
            <a:extLst>
              <a:ext uri="{FF2B5EF4-FFF2-40B4-BE49-F238E27FC236}">
                <a16:creationId xmlns:a16="http://schemas.microsoft.com/office/drawing/2014/main" id="{C44AD31A-FCA5-4486-833C-4ED6B09DAE77}"/>
              </a:ext>
            </a:extLst>
          </p:cNvPr>
          <p:cNvSpPr>
            <a:spLocks noGrp="1"/>
          </p:cNvSpPr>
          <p:nvPr>
            <p:ph type="body" idx="1"/>
          </p:nvPr>
        </p:nvSpPr>
        <p:spPr/>
        <p:txBody>
          <a:bodyPr/>
          <a:lstStyle/>
          <a:p>
            <a:pPr marL="114300" indent="0" algn="r">
              <a:buNone/>
            </a:pPr>
            <a:r>
              <a:rPr lang="en-US" sz="2700" b="1" dirty="0">
                <a:latin typeface="Times New Roman" panose="02020603050405020304" pitchFamily="18" charset="0"/>
                <a:cs typeface="Times New Roman" panose="02020603050405020304" pitchFamily="18" charset="0"/>
              </a:rPr>
              <a:t>It is a wonderful building. The Queen Victoria Memorial is situated in front of it. It takes you ten minutes to get from this building to Trafalgar Square, which is the center of London. The Queen of Great Britain lives there. </a:t>
            </a:r>
            <a:endParaRPr lang="ru-RU" sz="2700" b="1"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id="{F6AE4F63-DFBA-432A-824E-E28A9033D0AF}"/>
              </a:ext>
            </a:extLst>
          </p:cNvPr>
          <p:cNvPicPr>
            <a:picLocks noChangeAspect="1"/>
          </p:cNvPicPr>
          <p:nvPr/>
        </p:nvPicPr>
        <p:blipFill>
          <a:blip r:embed="rId3"/>
          <a:stretch>
            <a:fillRect/>
          </a:stretch>
        </p:blipFill>
        <p:spPr>
          <a:xfrm>
            <a:off x="2760954" y="4113119"/>
            <a:ext cx="3951303" cy="2533773"/>
          </a:xfrm>
          <a:prstGeom prst="rect">
            <a:avLst/>
          </a:prstGeom>
        </p:spPr>
      </p:pic>
    </p:spTree>
    <p:extLst>
      <p:ext uri="{BB962C8B-B14F-4D97-AF65-F5344CB8AC3E}">
        <p14:creationId xmlns:p14="http://schemas.microsoft.com/office/powerpoint/2010/main" val="2029412171"/>
      </p:ext>
    </p:extLst>
  </p:cSld>
  <p:clrMapOvr>
    <a:masterClrMapping/>
  </p:clrMapOvr>
  <mc:AlternateContent xmlns:mc="http://schemas.openxmlformats.org/markup-compatibility/2006" xmlns:p14="http://schemas.microsoft.com/office/powerpoint/2010/main">
    <mc:Choice Requires="p14">
      <p:transition spd="slow" p14:dur="3400">
        <p14:reveal/>
        <p:sndAc>
          <p:stSnd>
            <p:snd r:embed="rId2" name="chimes.wav"/>
          </p:stSnd>
        </p:sndAc>
      </p:transition>
    </mc:Choice>
    <mc:Fallback xmlns="">
      <p:transition spd="slow">
        <p:fade/>
        <p:sndAc>
          <p:stSnd>
            <p:snd r:embed="rId4" name="chimes.wav"/>
          </p:stSnd>
        </p:sndAc>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ADED076-FA8A-4250-9367-0FDB609DA19C}"/>
              </a:ext>
            </a:extLst>
          </p:cNvPr>
          <p:cNvSpPr>
            <a:spLocks noGrp="1"/>
          </p:cNvSpPr>
          <p:nvPr>
            <p:ph type="title"/>
          </p:nvPr>
        </p:nvSpPr>
        <p:spPr/>
        <p:txBody>
          <a:bodyPr/>
          <a:lstStyle/>
          <a:p>
            <a:pPr marL="457200" indent="-457200" algn="ctr">
              <a:buFont typeface="Wingdings" panose="05000000000000000000" pitchFamily="2" charset="2"/>
              <a:buChar char="ü"/>
            </a:pPr>
            <a:r>
              <a:rPr lang="en-US" sz="3000" b="1" dirty="0">
                <a:latin typeface="Times New Roman" panose="02020603050405020304" pitchFamily="18" charset="0"/>
                <a:cs typeface="Times New Roman" panose="02020603050405020304" pitchFamily="18" charset="0"/>
              </a:rPr>
              <a:t>the White Tower</a:t>
            </a:r>
            <a:endParaRPr lang="ru-RU" sz="3000" dirty="0">
              <a:latin typeface="Times New Roman" panose="02020603050405020304" pitchFamily="18" charset="0"/>
              <a:cs typeface="Times New Roman" panose="02020603050405020304" pitchFamily="18" charset="0"/>
            </a:endParaRPr>
          </a:p>
        </p:txBody>
      </p:sp>
      <p:sp>
        <p:nvSpPr>
          <p:cNvPr id="3" name="Текст 2">
            <a:extLst>
              <a:ext uri="{FF2B5EF4-FFF2-40B4-BE49-F238E27FC236}">
                <a16:creationId xmlns:a16="http://schemas.microsoft.com/office/drawing/2014/main" id="{1385C1D5-5968-4D38-B303-FB2EAB160576}"/>
              </a:ext>
            </a:extLst>
          </p:cNvPr>
          <p:cNvSpPr>
            <a:spLocks noGrp="1"/>
          </p:cNvSpPr>
          <p:nvPr>
            <p:ph type="body" idx="1"/>
          </p:nvPr>
        </p:nvSpPr>
        <p:spPr>
          <a:xfrm rot="5400000">
            <a:off x="2429823" y="91437"/>
            <a:ext cx="4880821" cy="7290232"/>
          </a:xfrm>
        </p:spPr>
        <p:txBody>
          <a:bodyPr vert="vert270"/>
          <a:lstStyle/>
          <a:p>
            <a:pPr marL="114300" indent="0" algn="r">
              <a:buNone/>
            </a:pPr>
            <a:r>
              <a:rPr lang="en-US" sz="2700" b="1" dirty="0">
                <a:latin typeface="Times New Roman" panose="02020603050405020304" pitchFamily="18" charset="0"/>
                <a:cs typeface="Times New Roman" panose="02020603050405020304" pitchFamily="18" charset="0"/>
              </a:rPr>
              <a:t>It was a fortress, a palace, a prison and the King’s Zoo. Now it is a museum. You can see a lot of interesting things in the halls of this building. William the Conqueror built it in the eleventh century. Twelve black ravens live in it. People believe that London will be rich while the ravens live there</a:t>
            </a:r>
            <a:r>
              <a:rPr lang="en-US" sz="3000" b="1" dirty="0">
                <a:latin typeface="Times New Roman" panose="02020603050405020304" pitchFamily="18" charset="0"/>
                <a:cs typeface="Times New Roman" panose="02020603050405020304" pitchFamily="18" charset="0"/>
              </a:rPr>
              <a:t>.</a:t>
            </a:r>
            <a:endParaRPr lang="ru-RU" sz="3000" b="1"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id="{3D983D0B-7CF9-4DA3-B4ED-5693565D0E9F}"/>
              </a:ext>
            </a:extLst>
          </p:cNvPr>
          <p:cNvPicPr>
            <a:picLocks noChangeAspect="1"/>
          </p:cNvPicPr>
          <p:nvPr/>
        </p:nvPicPr>
        <p:blipFill>
          <a:blip r:embed="rId3"/>
          <a:stretch>
            <a:fillRect/>
          </a:stretch>
        </p:blipFill>
        <p:spPr>
          <a:xfrm>
            <a:off x="1975219" y="4369790"/>
            <a:ext cx="3182706" cy="2384137"/>
          </a:xfrm>
          <a:prstGeom prst="rect">
            <a:avLst/>
          </a:prstGeom>
        </p:spPr>
      </p:pic>
      <p:pic>
        <p:nvPicPr>
          <p:cNvPr id="7" name="Рисунок 6">
            <a:extLst>
              <a:ext uri="{FF2B5EF4-FFF2-40B4-BE49-F238E27FC236}">
                <a16:creationId xmlns:a16="http://schemas.microsoft.com/office/drawing/2014/main" id="{8AEC535A-7B16-40C2-B8A0-3AF0E714B000}"/>
              </a:ext>
            </a:extLst>
          </p:cNvPr>
          <p:cNvPicPr>
            <a:picLocks noChangeAspect="1"/>
          </p:cNvPicPr>
          <p:nvPr/>
        </p:nvPicPr>
        <p:blipFill>
          <a:blip r:embed="rId4"/>
          <a:stretch>
            <a:fillRect/>
          </a:stretch>
        </p:blipFill>
        <p:spPr>
          <a:xfrm>
            <a:off x="5242822" y="4369790"/>
            <a:ext cx="3851918" cy="2384137"/>
          </a:xfrm>
          <a:prstGeom prst="rect">
            <a:avLst/>
          </a:prstGeom>
        </p:spPr>
      </p:pic>
    </p:spTree>
    <p:extLst>
      <p:ext uri="{BB962C8B-B14F-4D97-AF65-F5344CB8AC3E}">
        <p14:creationId xmlns:p14="http://schemas.microsoft.com/office/powerpoint/2010/main" val="3122879014"/>
      </p:ext>
    </p:extLst>
  </p:cSld>
  <p:clrMapOvr>
    <a:masterClrMapping/>
  </p:clrMapOvr>
  <p:transition spd="med">
    <p:pull/>
    <p:sndAc>
      <p:stSnd>
        <p:snd r:embed="rId2" name="chimes.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7F52EFA-FEB4-49D6-9A91-3B3D5E4154BB}"/>
              </a:ext>
            </a:extLst>
          </p:cNvPr>
          <p:cNvSpPr>
            <a:spLocks noGrp="1"/>
          </p:cNvSpPr>
          <p:nvPr>
            <p:ph type="title"/>
          </p:nvPr>
        </p:nvSpPr>
        <p:spPr/>
        <p:txBody>
          <a:bodyPr/>
          <a:lstStyle/>
          <a:p>
            <a:pPr marL="457200" indent="-457200" algn="ctr">
              <a:buFont typeface="Wingdings" panose="05000000000000000000" pitchFamily="2" charset="2"/>
              <a:buChar char="ü"/>
            </a:pPr>
            <a:r>
              <a:rPr lang="ru-RU" sz="3000" b="1" dirty="0" err="1">
                <a:latin typeface="Times New Roman" panose="02020603050405020304" pitchFamily="18" charset="0"/>
                <a:cs typeface="Times New Roman" panose="02020603050405020304" pitchFamily="18" charset="0"/>
              </a:rPr>
              <a:t>St</a:t>
            </a:r>
            <a:r>
              <a:rPr lang="ru-RU" sz="3000" b="1" dirty="0">
                <a:latin typeface="Times New Roman" panose="02020603050405020304" pitchFamily="18" charset="0"/>
                <a:cs typeface="Times New Roman" panose="02020603050405020304" pitchFamily="18" charset="0"/>
              </a:rPr>
              <a:t>. </a:t>
            </a:r>
            <a:r>
              <a:rPr lang="ru-RU" sz="3000" b="1" dirty="0" err="1">
                <a:latin typeface="Times New Roman" panose="02020603050405020304" pitchFamily="18" charset="0"/>
                <a:cs typeface="Times New Roman" panose="02020603050405020304" pitchFamily="18" charset="0"/>
              </a:rPr>
              <a:t>Paul’s</a:t>
            </a:r>
            <a:r>
              <a:rPr lang="ru-RU" sz="3000" b="1" dirty="0">
                <a:latin typeface="Times New Roman" panose="02020603050405020304" pitchFamily="18" charset="0"/>
                <a:cs typeface="Times New Roman" panose="02020603050405020304" pitchFamily="18" charset="0"/>
              </a:rPr>
              <a:t> </a:t>
            </a:r>
            <a:r>
              <a:rPr lang="ru-RU" sz="3000" b="1" dirty="0" err="1">
                <a:latin typeface="Times New Roman" panose="02020603050405020304" pitchFamily="18" charset="0"/>
                <a:cs typeface="Times New Roman" panose="02020603050405020304" pitchFamily="18" charset="0"/>
              </a:rPr>
              <a:t>Cathedral</a:t>
            </a:r>
            <a:endParaRPr lang="ru-RU" sz="3000" dirty="0">
              <a:latin typeface="Times New Roman" panose="02020603050405020304" pitchFamily="18" charset="0"/>
              <a:cs typeface="Times New Roman" panose="02020603050405020304" pitchFamily="18" charset="0"/>
            </a:endParaRPr>
          </a:p>
        </p:txBody>
      </p:sp>
      <p:sp>
        <p:nvSpPr>
          <p:cNvPr id="3" name="Текст 2">
            <a:extLst>
              <a:ext uri="{FF2B5EF4-FFF2-40B4-BE49-F238E27FC236}">
                <a16:creationId xmlns:a16="http://schemas.microsoft.com/office/drawing/2014/main" id="{3DF47E16-D15F-4870-BF19-B5B14140B48A}"/>
              </a:ext>
            </a:extLst>
          </p:cNvPr>
          <p:cNvSpPr>
            <a:spLocks noGrp="1"/>
          </p:cNvSpPr>
          <p:nvPr>
            <p:ph type="body" idx="1"/>
          </p:nvPr>
        </p:nvSpPr>
        <p:spPr>
          <a:xfrm rot="5400000">
            <a:off x="2478651" y="140264"/>
            <a:ext cx="4854188" cy="7219210"/>
          </a:xfrm>
        </p:spPr>
        <p:txBody>
          <a:bodyPr vert="vert270"/>
          <a:lstStyle/>
          <a:p>
            <a:pPr marL="114300" indent="0" algn="r">
              <a:buNone/>
            </a:pPr>
            <a:r>
              <a:rPr lang="en-US" dirty="0"/>
              <a:t>    </a:t>
            </a:r>
            <a:r>
              <a:rPr lang="en-US" sz="3000" b="1" dirty="0">
                <a:latin typeface="Times New Roman" panose="02020603050405020304" pitchFamily="18" charset="0"/>
                <a:cs typeface="Times New Roman" panose="02020603050405020304" pitchFamily="18" charset="0"/>
              </a:rPr>
              <a:t> </a:t>
            </a:r>
            <a:r>
              <a:rPr lang="en-US" sz="2700" b="1" dirty="0">
                <a:latin typeface="Times New Roman" panose="02020603050405020304" pitchFamily="18" charset="0"/>
                <a:cs typeface="Times New Roman" panose="02020603050405020304" pitchFamily="18" charset="0"/>
              </a:rPr>
              <a:t>It is one of the greatest churches. It is not far from the Tower of London. The famous English architect Sir Christopher Wren built it in the 17</a:t>
            </a:r>
            <a:r>
              <a:rPr lang="en-US" sz="2700" b="1" baseline="30000" dirty="0">
                <a:latin typeface="Times New Roman" panose="02020603050405020304" pitchFamily="18" charset="0"/>
                <a:cs typeface="Times New Roman" panose="02020603050405020304" pitchFamily="18" charset="0"/>
              </a:rPr>
              <a:t>th</a:t>
            </a:r>
            <a:r>
              <a:rPr lang="en-US" sz="2700" b="1" dirty="0">
                <a:latin typeface="Times New Roman" panose="02020603050405020304" pitchFamily="18" charset="0"/>
                <a:cs typeface="Times New Roman" panose="02020603050405020304" pitchFamily="18" charset="0"/>
              </a:rPr>
              <a:t> century after the Great Fire. It is a fine building with many columns and towers. In one of the towers there is one of the largest bells in the world</a:t>
            </a:r>
            <a:endParaRPr lang="ru-RU" sz="2700" b="1"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id="{2788644A-EBF7-406C-90F0-5F838BBFD43E}"/>
              </a:ext>
            </a:extLst>
          </p:cNvPr>
          <p:cNvPicPr>
            <a:picLocks noChangeAspect="1"/>
          </p:cNvPicPr>
          <p:nvPr/>
        </p:nvPicPr>
        <p:blipFill>
          <a:blip r:embed="rId3"/>
          <a:stretch>
            <a:fillRect/>
          </a:stretch>
        </p:blipFill>
        <p:spPr>
          <a:xfrm>
            <a:off x="5468645" y="4375558"/>
            <a:ext cx="3275859" cy="2319334"/>
          </a:xfrm>
          <a:prstGeom prst="rect">
            <a:avLst/>
          </a:prstGeom>
        </p:spPr>
      </p:pic>
      <p:pic>
        <p:nvPicPr>
          <p:cNvPr id="7" name="Рисунок 6">
            <a:extLst>
              <a:ext uri="{FF2B5EF4-FFF2-40B4-BE49-F238E27FC236}">
                <a16:creationId xmlns:a16="http://schemas.microsoft.com/office/drawing/2014/main" id="{122E0233-AA14-4779-B35A-F9A961C7A9A3}"/>
              </a:ext>
            </a:extLst>
          </p:cNvPr>
          <p:cNvPicPr>
            <a:picLocks noChangeAspect="1"/>
          </p:cNvPicPr>
          <p:nvPr/>
        </p:nvPicPr>
        <p:blipFill>
          <a:blip r:embed="rId4"/>
          <a:stretch>
            <a:fillRect/>
          </a:stretch>
        </p:blipFill>
        <p:spPr>
          <a:xfrm>
            <a:off x="2212298" y="4092604"/>
            <a:ext cx="2359702" cy="2602288"/>
          </a:xfrm>
          <a:prstGeom prst="rect">
            <a:avLst/>
          </a:prstGeom>
        </p:spPr>
      </p:pic>
    </p:spTree>
    <p:extLst>
      <p:ext uri="{BB962C8B-B14F-4D97-AF65-F5344CB8AC3E}">
        <p14:creationId xmlns:p14="http://schemas.microsoft.com/office/powerpoint/2010/main" val="3327937641"/>
      </p:ext>
    </p:extLst>
  </p:cSld>
  <p:clrMapOvr>
    <a:masterClrMapping/>
  </p:clrMapOvr>
  <mc:AlternateContent xmlns:mc="http://schemas.openxmlformats.org/markup-compatibility/2006" xmlns:p14="http://schemas.microsoft.com/office/powerpoint/2010/main">
    <mc:Choice Requires="p14">
      <p:transition spd="slow">
        <p14:flash/>
        <p:sndAc>
          <p:stSnd>
            <p:snd r:embed="rId2" name="chimes.wav"/>
          </p:stSnd>
        </p:sndAc>
      </p:transition>
    </mc:Choice>
    <mc:Fallback xmlns="">
      <p:transition spd="slow">
        <p:fade/>
        <p:sndAc>
          <p:stSnd>
            <p:snd r:embed="rId5" name="chimes.wav"/>
          </p:stSnd>
        </p:sndAc>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767433-B837-460F-AEF5-2FE563B88E10}"/>
              </a:ext>
            </a:extLst>
          </p:cNvPr>
          <p:cNvSpPr>
            <a:spLocks noGrp="1"/>
          </p:cNvSpPr>
          <p:nvPr>
            <p:ph type="title"/>
          </p:nvPr>
        </p:nvSpPr>
        <p:spPr/>
        <p:txBody>
          <a:bodyPr/>
          <a:lstStyle/>
          <a:p>
            <a:pPr marL="457200" indent="-457200" algn="ctr">
              <a:buFont typeface="Wingdings" panose="05000000000000000000" pitchFamily="2" charset="2"/>
              <a:buChar char="ü"/>
            </a:pPr>
            <a:r>
              <a:rPr lang="en-US" sz="3000" b="1" dirty="0">
                <a:latin typeface="Times New Roman" panose="02020603050405020304" pitchFamily="18" charset="0"/>
                <a:cs typeface="Times New Roman" panose="02020603050405020304" pitchFamily="18" charset="0"/>
              </a:rPr>
              <a:t>Westminster Abbey</a:t>
            </a:r>
            <a:endParaRPr lang="ru-RU" sz="3000" dirty="0">
              <a:latin typeface="Times New Roman" panose="02020603050405020304" pitchFamily="18" charset="0"/>
              <a:cs typeface="Times New Roman" panose="02020603050405020304" pitchFamily="18" charset="0"/>
            </a:endParaRPr>
          </a:p>
        </p:txBody>
      </p:sp>
      <p:sp>
        <p:nvSpPr>
          <p:cNvPr id="3" name="Текст 2">
            <a:extLst>
              <a:ext uri="{FF2B5EF4-FFF2-40B4-BE49-F238E27FC236}">
                <a16:creationId xmlns:a16="http://schemas.microsoft.com/office/drawing/2014/main" id="{C101E0D8-028D-40D3-B752-82714E68FF5B}"/>
              </a:ext>
            </a:extLst>
          </p:cNvPr>
          <p:cNvSpPr>
            <a:spLocks noGrp="1"/>
          </p:cNvSpPr>
          <p:nvPr>
            <p:ph type="body" idx="1"/>
          </p:nvPr>
        </p:nvSpPr>
        <p:spPr>
          <a:xfrm rot="5400000">
            <a:off x="2443139" y="104753"/>
            <a:ext cx="4845311" cy="7299109"/>
          </a:xfrm>
        </p:spPr>
        <p:txBody>
          <a:bodyPr vert="vert270"/>
          <a:lstStyle/>
          <a:p>
            <a:pPr marL="114300" indent="0" algn="r">
              <a:buNone/>
            </a:pPr>
            <a:r>
              <a:rPr lang="en-US" sz="2700" b="1" dirty="0">
                <a:latin typeface="Times New Roman" panose="02020603050405020304" pitchFamily="18" charset="0"/>
                <a:cs typeface="Times New Roman" panose="02020603050405020304" pitchFamily="18" charset="0"/>
              </a:rPr>
              <a:t>It is more than nine hundred years old. There are many monuments and statues there, many English kings and queens are buried there. It is famous for the Poet’s Corner. It is one of the most famous and beautiful churches in London. This church has two tall towers. </a:t>
            </a:r>
            <a:endParaRPr lang="ru-RU" sz="2700" b="1"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id="{26D656C5-777A-437F-82E9-904F915E783E}"/>
              </a:ext>
            </a:extLst>
          </p:cNvPr>
          <p:cNvPicPr>
            <a:picLocks noChangeAspect="1"/>
          </p:cNvPicPr>
          <p:nvPr/>
        </p:nvPicPr>
        <p:blipFill>
          <a:blip r:embed="rId3"/>
          <a:stretch>
            <a:fillRect/>
          </a:stretch>
        </p:blipFill>
        <p:spPr>
          <a:xfrm>
            <a:off x="1935332" y="4077070"/>
            <a:ext cx="4468427" cy="2513490"/>
          </a:xfrm>
          <a:prstGeom prst="rect">
            <a:avLst/>
          </a:prstGeom>
        </p:spPr>
      </p:pic>
      <p:pic>
        <p:nvPicPr>
          <p:cNvPr id="7" name="Рисунок 6">
            <a:extLst>
              <a:ext uri="{FF2B5EF4-FFF2-40B4-BE49-F238E27FC236}">
                <a16:creationId xmlns:a16="http://schemas.microsoft.com/office/drawing/2014/main" id="{3442E0FF-352E-46EE-885D-D74623186C18}"/>
              </a:ext>
            </a:extLst>
          </p:cNvPr>
          <p:cNvPicPr>
            <a:picLocks noChangeAspect="1"/>
          </p:cNvPicPr>
          <p:nvPr/>
        </p:nvPicPr>
        <p:blipFill>
          <a:blip r:embed="rId4"/>
          <a:stretch>
            <a:fillRect/>
          </a:stretch>
        </p:blipFill>
        <p:spPr>
          <a:xfrm>
            <a:off x="6552228" y="4409890"/>
            <a:ext cx="2466975" cy="1847850"/>
          </a:xfrm>
          <a:prstGeom prst="rect">
            <a:avLst/>
          </a:prstGeom>
        </p:spPr>
      </p:pic>
    </p:spTree>
    <p:extLst>
      <p:ext uri="{BB962C8B-B14F-4D97-AF65-F5344CB8AC3E}">
        <p14:creationId xmlns:p14="http://schemas.microsoft.com/office/powerpoint/2010/main" val="36675123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sndAc>
          <p:stSnd>
            <p:snd r:embed="rId2" name="chimes.wav"/>
          </p:stSnd>
        </p:sndAc>
      </p:transition>
    </mc:Choice>
    <mc:Fallback xmlns="">
      <p:transition spd="slow">
        <p:fade/>
        <p:sndAc>
          <p:stSnd>
            <p:snd r:embed="rId5" name="chimes.wav"/>
          </p:stSnd>
        </p:sndAc>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CCB1549-FDE6-4920-8379-EE6FAA0B1FD5}"/>
              </a:ext>
            </a:extLst>
          </p:cNvPr>
          <p:cNvSpPr>
            <a:spLocks noGrp="1"/>
          </p:cNvSpPr>
          <p:nvPr>
            <p:ph type="title"/>
          </p:nvPr>
        </p:nvSpPr>
        <p:spPr/>
        <p:txBody>
          <a:bodyPr/>
          <a:lstStyle/>
          <a:p>
            <a:pPr marL="457200" indent="-457200" algn="ctr">
              <a:buFont typeface="Wingdings" panose="05000000000000000000" pitchFamily="2" charset="2"/>
              <a:buChar char="ü"/>
            </a:pPr>
            <a:r>
              <a:rPr lang="ru-RU" sz="3000" b="1" dirty="0" err="1">
                <a:latin typeface="Times New Roman" panose="02020603050405020304" pitchFamily="18" charset="0"/>
                <a:cs typeface="Times New Roman" panose="02020603050405020304" pitchFamily="18" charset="0"/>
              </a:rPr>
              <a:t>The</a:t>
            </a:r>
            <a:r>
              <a:rPr lang="ru-RU" sz="3000" b="1" dirty="0">
                <a:latin typeface="Times New Roman" panose="02020603050405020304" pitchFamily="18" charset="0"/>
                <a:cs typeface="Times New Roman" panose="02020603050405020304" pitchFamily="18" charset="0"/>
              </a:rPr>
              <a:t> </a:t>
            </a:r>
            <a:r>
              <a:rPr lang="ru-RU" sz="3000" b="1" dirty="0" err="1">
                <a:latin typeface="Times New Roman" panose="02020603050405020304" pitchFamily="18" charset="0"/>
                <a:cs typeface="Times New Roman" panose="02020603050405020304" pitchFamily="18" charset="0"/>
              </a:rPr>
              <a:t>Houses</a:t>
            </a:r>
            <a:r>
              <a:rPr lang="ru-RU" sz="3000" b="1" dirty="0">
                <a:latin typeface="Times New Roman" panose="02020603050405020304" pitchFamily="18" charset="0"/>
                <a:cs typeface="Times New Roman" panose="02020603050405020304" pitchFamily="18" charset="0"/>
              </a:rPr>
              <a:t> </a:t>
            </a:r>
            <a:r>
              <a:rPr lang="ru-RU" sz="3000" b="1" dirty="0" err="1">
                <a:latin typeface="Times New Roman" panose="02020603050405020304" pitchFamily="18" charset="0"/>
                <a:cs typeface="Times New Roman" panose="02020603050405020304" pitchFamily="18" charset="0"/>
              </a:rPr>
              <a:t>of</a:t>
            </a:r>
            <a:r>
              <a:rPr lang="ru-RU" sz="3000" b="1" dirty="0">
                <a:latin typeface="Times New Roman" panose="02020603050405020304" pitchFamily="18" charset="0"/>
                <a:cs typeface="Times New Roman" panose="02020603050405020304" pitchFamily="18" charset="0"/>
              </a:rPr>
              <a:t> </a:t>
            </a:r>
            <a:r>
              <a:rPr lang="ru-RU" sz="3000" b="1" dirty="0" err="1">
                <a:latin typeface="Times New Roman" panose="02020603050405020304" pitchFamily="18" charset="0"/>
                <a:cs typeface="Times New Roman" panose="02020603050405020304" pitchFamily="18" charset="0"/>
              </a:rPr>
              <a:t>Parliament</a:t>
            </a:r>
            <a:endParaRPr lang="ru-RU" sz="3000" dirty="0">
              <a:latin typeface="Times New Roman" panose="02020603050405020304" pitchFamily="18" charset="0"/>
              <a:cs typeface="Times New Roman" panose="02020603050405020304" pitchFamily="18" charset="0"/>
            </a:endParaRPr>
          </a:p>
        </p:txBody>
      </p:sp>
      <p:sp>
        <p:nvSpPr>
          <p:cNvPr id="3" name="Текст 2">
            <a:extLst>
              <a:ext uri="{FF2B5EF4-FFF2-40B4-BE49-F238E27FC236}">
                <a16:creationId xmlns:a16="http://schemas.microsoft.com/office/drawing/2014/main" id="{4D8FC7AD-A7CF-4B46-9C9F-DBDB5CF174D0}"/>
              </a:ext>
            </a:extLst>
          </p:cNvPr>
          <p:cNvSpPr>
            <a:spLocks noGrp="1"/>
          </p:cNvSpPr>
          <p:nvPr>
            <p:ph type="body" idx="1"/>
          </p:nvPr>
        </p:nvSpPr>
        <p:spPr>
          <a:xfrm rot="5400000">
            <a:off x="2447579" y="109192"/>
            <a:ext cx="4854188" cy="7281354"/>
          </a:xfrm>
        </p:spPr>
        <p:txBody>
          <a:bodyPr vert="vert270"/>
          <a:lstStyle/>
          <a:p>
            <a:pPr marL="114300" indent="0" algn="r">
              <a:buNone/>
            </a:pPr>
            <a:r>
              <a:rPr lang="en-US" sz="2700" b="1" dirty="0">
                <a:latin typeface="Times New Roman" panose="02020603050405020304" pitchFamily="18" charset="0"/>
                <a:cs typeface="Times New Roman" panose="02020603050405020304" pitchFamily="18" charset="0"/>
              </a:rPr>
              <a:t>It is a long grey building with towers. The large clock in one of the towers is known as “Big Ben”. You can hear the sound of “Big Ben” every hour in London. The clock and the bell got their names after Sir Benjamin Hall. The members of the British Parliament work in this building</a:t>
            </a:r>
            <a:endParaRPr lang="ru-RU" sz="2700" b="1"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id="{A61DCDE3-D3C4-4CE3-81D7-D3BA1CA5B7BE}"/>
              </a:ext>
            </a:extLst>
          </p:cNvPr>
          <p:cNvPicPr>
            <a:picLocks noChangeAspect="1"/>
          </p:cNvPicPr>
          <p:nvPr/>
        </p:nvPicPr>
        <p:blipFill>
          <a:blip r:embed="rId3"/>
          <a:stretch>
            <a:fillRect/>
          </a:stretch>
        </p:blipFill>
        <p:spPr>
          <a:xfrm>
            <a:off x="1856650" y="4057094"/>
            <a:ext cx="3958222" cy="2637165"/>
          </a:xfrm>
          <a:prstGeom prst="rect">
            <a:avLst/>
          </a:prstGeom>
        </p:spPr>
      </p:pic>
    </p:spTree>
    <p:extLst>
      <p:ext uri="{BB962C8B-B14F-4D97-AF65-F5344CB8AC3E}">
        <p14:creationId xmlns:p14="http://schemas.microsoft.com/office/powerpoint/2010/main" val="3638022595"/>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4" name="chimes.wav"/>
          </p:stSnd>
        </p:sndAc>
      </p:transition>
    </mc:Fallback>
  </mc:AlternateContent>
</p:sld>
</file>

<file path=ppt/theme/theme1.xml><?xml version="1.0" encoding="utf-8"?>
<a:theme xmlns:a="http://schemas.openxmlformats.org/drawingml/2006/main" name="1_Тема Office">
  <a:themeElements>
    <a:clrScheme name="Тема 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Тема 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TotalTime>
  <Words>470</Words>
  <Application>Microsoft Office PowerPoint</Application>
  <PresentationFormat>Экран (4:3)</PresentationFormat>
  <Paragraphs>75</Paragraphs>
  <Slides>15</Slides>
  <Notes>3</Notes>
  <HiddenSlides>0</HiddenSlides>
  <MMClips>0</MMClips>
  <ScaleCrop>false</ScaleCrop>
  <HeadingPairs>
    <vt:vector size="6" baseType="variant">
      <vt:variant>
        <vt:lpstr>Использованные шрифты</vt:lpstr>
      </vt:variant>
      <vt:variant>
        <vt:i4>5</vt:i4>
      </vt:variant>
      <vt:variant>
        <vt:lpstr>Тема</vt:lpstr>
      </vt:variant>
      <vt:variant>
        <vt:i4>2</vt:i4>
      </vt:variant>
      <vt:variant>
        <vt:lpstr>Заголовки слайдов</vt:lpstr>
      </vt:variant>
      <vt:variant>
        <vt:i4>15</vt:i4>
      </vt:variant>
    </vt:vector>
  </HeadingPairs>
  <TitlesOfParts>
    <vt:vector size="22" baseType="lpstr">
      <vt:lpstr>Arial</vt:lpstr>
      <vt:lpstr>Calibri</vt:lpstr>
      <vt:lpstr>Century</vt:lpstr>
      <vt:lpstr>Times New Roman</vt:lpstr>
      <vt:lpstr>Wingdings</vt:lpstr>
      <vt:lpstr>1_Тема Office</vt:lpstr>
      <vt:lpstr>Тема Office</vt:lpstr>
      <vt:lpstr>LONDON</vt:lpstr>
      <vt:lpstr>“Travelling to London” quiz</vt:lpstr>
      <vt:lpstr>    TASK 1 READING</vt:lpstr>
      <vt:lpstr>Презентация PowerPoint</vt:lpstr>
      <vt:lpstr>Buckingham Palace</vt:lpstr>
      <vt:lpstr>the White Tower</vt:lpstr>
      <vt:lpstr>St. Paul’s Cathedral</vt:lpstr>
      <vt:lpstr>Westminster Abbey</vt:lpstr>
      <vt:lpstr>The Houses of Parliament</vt:lpstr>
      <vt:lpstr>TASK 2 Name these sights.</vt:lpstr>
      <vt:lpstr>Презентация PowerPoint</vt:lpstr>
      <vt:lpstr>Task 3 Match the pictures and the names of the sights</vt:lpstr>
      <vt:lpstr>TASK 4 YOUR PRESENTATION</vt:lpstr>
      <vt:lpstr>TASK 5</vt:lpstr>
      <vt:lpstr>            Let’s sum up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LONDON</dc:title>
  <cp:lastModifiedBy>user1</cp:lastModifiedBy>
  <cp:revision>16</cp:revision>
  <dcterms:modified xsi:type="dcterms:W3CDTF">2022-11-22T09:17:19Z</dcterms:modified>
</cp:coreProperties>
</file>