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84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утро плясовая 1.wav"/>
          </p:stSnd>
        </p:sndAc>
      </p:transition>
    </mc:Choice>
    <mc:Fallback xmlns="">
      <p:transition spd="slow">
        <p:circle/>
        <p:sndAc>
          <p:stSnd>
            <p:snd r:embed="rId4" name="утро плясовая 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56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У.wav"/>
          </p:stSnd>
        </p:sndAc>
      </p:transition>
    </mc:Choice>
    <mc:Fallback xmlns="">
      <p:transition spd="slow">
        <p:fade/>
        <p:sndAc>
          <p:stSnd>
            <p:snd r:embed="rId4" name="У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AFDFB"/>
              </a:clrFrom>
              <a:clrTo>
                <a:srgbClr val="FA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8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ровоз У 4.wav"/>
          </p:stSnd>
        </p:sndAc>
      </p:transition>
    </mc:Choice>
    <mc:Fallback xmlns="">
      <p:transition spd="slow">
        <p:fade/>
        <p:sndAc>
          <p:stSnd>
            <p:snd r:embed="rId4" name="паровоз У 4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DF8"/>
              </a:clrFrom>
              <a:clrTo>
                <a:srgbClr val="FCFD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42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волки 4.wav"/>
          </p:stSnd>
        </p:sndAc>
      </p:transition>
    </mc:Choice>
    <mc:Fallback xmlns="">
      <p:transition spd="slow">
        <p:fade/>
        <p:sndAc>
          <p:stSnd>
            <p:snd r:embed="rId4" name="волки 4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38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гномы 4с.wav"/>
          </p:stSnd>
        </p:sndAc>
      </p:transition>
    </mc:Choice>
    <mc:Fallback xmlns="">
      <p:transition spd="slow">
        <p:circle/>
        <p:sndAc>
          <p:stSnd>
            <p:snd r:embed="rId4" name="гномы 4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8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У.wav"/>
          </p:stSnd>
        </p:sndAc>
      </p:transition>
    </mc:Choice>
    <mc:Fallback xmlns="">
      <p:transition spd="slow">
        <p:split orient="vert"/>
        <p:sndAc>
          <p:stSnd>
            <p:snd r:embed="rId4" name="У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A"/>
              </a:clrFrom>
              <a:clrTo>
                <a:srgbClr val="FCF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5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Мадыш УА 4.wav"/>
          </p:stSnd>
        </p:sndAc>
      </p:transition>
    </mc:Choice>
    <mc:Fallback xmlns="">
      <p:transition spd="slow">
        <p:fade/>
        <p:sndAc>
          <p:stSnd>
            <p:snd r:embed="rId4" name="Мадыш УА 4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8"/>
              </a:clrFrom>
              <a:clrTo>
                <a:srgbClr val="FCFE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29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Ау 5.wav"/>
          </p:stSnd>
        </p:sndAc>
      </p:transition>
    </mc:Choice>
    <mc:Fallback xmlns="">
      <p:transition spd="slow">
        <p:fade/>
        <p:sndAc>
          <p:stSnd>
            <p:snd r:embed="rId4" name="Ау 5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</dc:title>
  <dc:creator>Волкова Нина Александровна</dc:creator>
  <cp:lastModifiedBy>Нина Александровна</cp:lastModifiedBy>
  <cp:revision>3</cp:revision>
  <dcterms:modified xsi:type="dcterms:W3CDTF">2022-11-24T05:26:16Z</dcterms:modified>
</cp:coreProperties>
</file>