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24.11.2022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24.11.2022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29EB-CCFF-1787-4EF0-4D16380F45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948376-2D6D-ACA9-0BBA-9321B2F1B6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1B24A7-E016-6C5C-B116-A10AE4DF5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06E9A3-1561-45B7-908B-DACC52528ABB}" type="datetime1">
              <a:rPr lang="ru-RU" smtClean="0"/>
              <a:t>24.11.2022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250DFB-BA95-51CC-62F8-17FA291AA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066A90-7B1B-7DEE-997B-2AF4B1E4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37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4607D4-83A2-91A1-6E22-97F215438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33B838-9758-9E4C-CB85-2FA7917D6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7D129C-E1AF-4D23-23A4-600852ED2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E92B999-6CB2-48D4-8AF6-3D1A5D13436B}" type="datetime1">
              <a:rPr lang="ru-RU" smtClean="0"/>
              <a:t>24.11.2022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90302A-EAB1-81AD-73E3-7D18B0B9B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BF542A-649A-F521-F597-1B16FA00C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52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B2F65F2-71A7-BBC2-750D-4239C1DA72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266F4A-BC42-8CCD-1247-06DE7C2853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EC9285-CA57-07E6-CD3F-BA100EFEC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52C98DB-1092-48C4-AD4E-BD3E9D2E2345}" type="datetime1">
              <a:rPr lang="ru-RU" smtClean="0"/>
              <a:t>24.11.2022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0C4523-0CD6-DB9F-CC46-2A53BB982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3066E5-0279-53A6-A325-3F32D82B4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6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6A63B-80B1-9B65-60D6-AEB7271DC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0C3A03-D5DC-CB7A-555A-962A42EB2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20922D-D697-A521-3D8D-1EA99E4FD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3CE15D-4A61-1CB9-E72D-9D3F7D62D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6BF143-1B03-6CBA-D259-763E3BE0B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C47629-619B-031B-9371-AC41E99EC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FB4116-9BD5-B807-C173-1B290F40A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5C6361-B296-67B0-05FE-9C10BB86B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B2CE4EA-3B49-4A00-ADF3-7C7272A626C1}" type="datetime1">
              <a:rPr lang="ru-RU" smtClean="0"/>
              <a:t>24.11.2022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FFCC7B-4125-65F0-DC62-2F2EB6A52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617E7F-14E6-3522-94E2-DDA8BFFD5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70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1A3B8-B297-AFBE-CBB5-6EDC65286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87B191-12CC-C194-EAF4-39668FB890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A9CE00-CD65-A1F2-614B-32525904DE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DB1A62-922A-7B89-95A9-8BCD1F1B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24.11.2022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4FD1D5-0AB4-95B2-15DB-EE4C04451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C201D6-46E9-5E96-2DE9-759263F02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22274"/>
      </p:ext>
    </p:extLst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6299A6-7905-ED43-467A-F46775A46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3284FE-9DD1-2651-7D1B-DE1879ACB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5E133F-49EF-1A5C-F67A-EA9E51629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0574F5C-5278-C64A-4C9F-2904E5A67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AD7816-550E-7CA1-AB93-150FB23270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C1EE8AA-5AD6-3F34-B0BF-CA26B715E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3090412-2DE5-405A-816E-F08FB54EB168}" type="datetime1">
              <a:rPr lang="ru-RU" smtClean="0"/>
              <a:t>24.11.2022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644C909-BDD6-E7C2-7A9B-765F6CC0D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64B00B-0FCC-F1E8-E46B-D6D98864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7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B3BB7-4489-BFE3-7780-47573AAAE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F9AA9C0-BB6F-1503-12FD-4D8B07E5F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4C2D7CB-4DC1-4BB7-BF00-4C36160857E0}" type="datetime1">
              <a:rPr lang="ru-RU" smtClean="0"/>
              <a:t>24.11.2022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D0B00CA-4174-AC73-C147-87B99C70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6D622B-8790-B9CC-64AF-E6EBFC6C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2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8E5B7F9-7781-5D4C-3F62-3076F6DAC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24.11.2022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07D1FEB-F2D9-C92D-00CF-D79086660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9A57DAE-88FD-F758-4D9E-5DC4026A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20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96C4F-2E53-58B8-58C2-A3170B705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E32ABF-7262-1620-5982-9E365DAD4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611D58-5A83-DFCC-01FC-828325CBC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1B649D-0170-CBB6-3F15-8487FED1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t>24.11.2022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7B9E26-6D7D-AD83-6237-C7416D8E2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7D53ED-EDD5-DA8D-08FA-2934395AB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3DCAF-063B-36BF-D790-5FAB83BA5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89FDB91-E956-7392-4DA4-B211FA431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B61F03-8678-2ABC-8580-FE5492ACD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E829E7-EF10-D36B-63D6-B65BCC464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BEA1583-5CEF-4E36-A7FC-D34B7E954D76}" type="datetime1">
              <a:rPr lang="ru-RU" smtClean="0"/>
              <a:t>24.11.2022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D29C89-F653-85F8-CB7F-70EB93700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A19DAA-C18E-029F-86E7-C70ADDC7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89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F6CD0-C565-E3D5-0F84-D37C92FFD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08B0E1-3F80-A0FA-1899-94833CECF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41C469-A0CE-356D-FC9F-98CA1C70A4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24.11.2022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F89D42-535B-9BFB-D125-1F361EFA1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A587F6-6584-6B80-0CCA-9C598906B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7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74A9F805-A825-8FC9-3291-B2C72B3A7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04" y="-256673"/>
            <a:ext cx="12218504" cy="739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6EE8B-86D4-240C-1785-FCBC59DC6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243" y="5486400"/>
            <a:ext cx="7971183" cy="13716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/>
              <a:t>ВОЗРАСТНЫЕ ОСОБЕННОСТИ РАЗВИТИЯ ДЕТЕЙ 5-6 лет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D594B0-E62F-4E80-A443-0324B18F7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2557" y="2014194"/>
            <a:ext cx="5340625" cy="39352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535660-5523-EF8B-75A7-0AAD3B9BA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32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904BC481-DBBB-9121-3B77-0D8FA67A2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61" y="-672743"/>
            <a:ext cx="12234861" cy="820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33567-7AEE-FD2A-8DA5-82706F000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C213B4-7797-F3B6-6C75-2CE805A29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2852" y="2728556"/>
            <a:ext cx="6284495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Развитие произвольности, а также общее интеллектуальное и личностное развитие позволяют детям самостоятельно, без помощи взрослого налаживать и осуществлять совместную игру. В старшем дошкольном возрасте познавательная задача становится для ребенка собственно познавательной (нужно овладеть знаниями!), а не игровой. У него появляется желание показать свои умения, сообразительность</a:t>
            </a:r>
            <a:r>
              <a:rPr lang="ru-RU" sz="2400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.</a:t>
            </a:r>
            <a:endParaRPr lang="ru-RU" sz="2400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2ED997-382D-E66A-B887-F22149E65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15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>
            <a:extLst>
              <a:ext uri="{FF2B5EF4-FFF2-40B4-BE49-F238E27FC236}">
                <a16:creationId xmlns:a16="http://schemas.microsoft.com/office/drawing/2014/main" id="{5B5DDC53-07DD-90D7-C437-3507D47BF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0"/>
            <a:ext cx="109378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7B0FA-6BEA-75DB-D6D5-F1E438510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306769-755F-80EB-01E3-5C76B2AAE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3211" y="766846"/>
            <a:ext cx="623636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Активно продолжают развиваться память, внимание, мышление, воображение, восприятие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D6A96E-44AD-B9F2-1EA6-569419CDC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48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0F446A-D4C3-454B-C2D7-F27A0D24F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064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39DE1-F229-C3A8-DBAC-6EDDEF4DF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B93143-0915-56CC-87A6-15B68E8A3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831" y="5868068"/>
            <a:ext cx="10515600" cy="853407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Использованная литература: </a:t>
            </a:r>
            <a:r>
              <a:rPr lang="ru-RU" sz="1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Павлова Н.Н, Руденко Л.Г. П 121 Экспресс-диагностика в детском саду: Комплект материалом для педагогов-психологов детских дошкольных образовательных учреждений. — М.: Генезис, 2008. — 80с.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6048C9-8165-7BC2-0604-05BABBEEC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78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8A08CFB-7795-9864-6BF1-8141542EE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47" y="-92765"/>
            <a:ext cx="11701669" cy="673210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6EE8B-86D4-240C-1785-FCBC59DC6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D594B0-E62F-4E80-A443-0324B18F7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2557" y="2014194"/>
            <a:ext cx="5340625" cy="3935235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Segoe UI Light" panose="020B0502040204020203" pitchFamily="34" charset="0"/>
              </a:rPr>
              <a:t>Возраст пяти лет — последний из дошкольных возрастов, когда в психике ребенка появляются принципиально новые образования. Это произвольность психических процессов — внимания, памяти, восприятия и др. И вытекающая отсюда способность управлять своим поведением, а также изменения в представлениях о себе и в самосознании, и в самооценке.      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535660-5523-EF8B-75A7-0AAD3B9BA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8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CD7A781-64C3-0437-9CB8-630DE91A0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13" y="-145774"/>
            <a:ext cx="88788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95FBE-D9D0-EED2-B0F1-C1C47097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E2B4E8-FDA4-C137-0F57-6D0FC3A4B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8878887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Появление произвольности — решающее изменение в деятельности ребенка: целью последней становится не изменение внешних, окружающих ребенка предметов, а овладение собственным поведением</a:t>
            </a:r>
            <a:r>
              <a:rPr lang="ru-RU" sz="1800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. 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1EA783-60F8-C080-28B9-712E102E1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68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924018EF-53DA-F00F-C78F-E5E4238D9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D87248-A280-88A2-38FB-3E186CCF1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8616A3-CC15-690F-A62A-3036BD1BB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9774" y="189016"/>
            <a:ext cx="7765773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effectLst/>
                <a:latin typeface="Segoe Print" panose="02000600000000000000" pitchFamily="2" charset="0"/>
                <a:ea typeface="Times New Roman" panose="02020603050405020304" pitchFamily="18" charset="0"/>
              </a:rPr>
              <a:t>Существенно меняется представление ребенка о себе, его образ Я. Примерно до пяти лет в образе Я ребенка присутствуют только те качества, которые, по мнению малыша, у него имеются. После пяти лет у ребенка начинают появляться представления не только о том, какой он есть, но и о том, каким он хотел бы быть и каким не хотел бы стать. </a:t>
            </a:r>
            <a:endParaRPr lang="ru-RU" dirty="0">
              <a:latin typeface="Segoe Print" panose="02000600000000000000" pitchFamily="2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61C697-089E-0DAC-57C9-E81AE2667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584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34276E0D-DE90-8078-4C55-5B34E7303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6A90F-2637-02AA-9E6D-42CE9A535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D56A2E-B0D3-7B58-3D76-F66A13306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56" y="2968487"/>
            <a:ext cx="6308035" cy="32084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Дошкольник обычно просто хочет быть похожим на персонажей сказки, фильма, рассказа, на кого-нибудь из знакомых людей. Ребенок может воображать себя этим персонажем, — не играть его роль, а именно воображать, приписывая себе его качества. 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A75192-AB7A-77C2-71DB-BB9366E9B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22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BB93F32A-4C04-D54D-DD6E-719EB657A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733" y="0"/>
            <a:ext cx="12243733" cy="784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DE6C2-569B-D4E8-E449-26F318A6F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2AD241-88DA-886B-2EB7-FC203D07A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7183" y="3843130"/>
            <a:ext cx="8468140" cy="23338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Еще одно важное изменение происходит в сфере отношений со сверстниками. Начиная с этого возраста сверстник постепенно приобретает по-настоящему серьезное значение для ребенка. До этого центральной фигурой в жизни детей, несмотря на окружение сверстников, все же оставался взрослый. Причин тому несколько. </a:t>
            </a:r>
            <a:endParaRPr lang="ru-RU" sz="2400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F6E6B1-FA47-53BF-B337-D7FD1802B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8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53FF5E2F-4A80-7A4B-8C45-C9CEC2C9C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90" y="0"/>
            <a:ext cx="117679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DFAD2E-1156-8DB5-11F2-7E7A849CC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DAD20D-4959-E5CC-D157-96AA87AF8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955" y="365125"/>
            <a:ext cx="10810462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	</a:t>
            </a:r>
            <a:r>
              <a:rPr lang="ru-RU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До трех лет сверстник является для ребенка лишь более или менее приятным либо интересным объектом. На четвертом году жизни ребенка больше интересуют предметы и игрушки, с которыми действует сверстник, чем он сам. На пятом году дети начинают переходить к совместной игре и к эпизодическому неигровому общению со сверстниками в форме обмена мнениями, информацией, демонстрации своих знаний. 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3AB989-A08E-09BF-A325-D234BFE4E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238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>
            <a:extLst>
              <a:ext uri="{FF2B5EF4-FFF2-40B4-BE49-F238E27FC236}">
                <a16:creationId xmlns:a16="http://schemas.microsoft.com/office/drawing/2014/main" id="{83755396-71A0-5B01-3578-1F934408C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9078"/>
            <a:ext cx="12192000" cy="761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CC6A4-6012-98F3-FD7D-5F36C4FEF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1B932E-4899-3E44-F610-C0E274894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832" y="2804318"/>
            <a:ext cx="6224336" cy="2747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На шестом году жизни ребенка разные линии психического развития, соединившись, образуют благоприятные условия для появления нового типа взаимоотношений со сверстниками. 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A4392C-6321-AAAF-2DFA-E337AAC0C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4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D35BAB61-3EBC-6CC3-269D-C28D2316F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6" y="0"/>
            <a:ext cx="11391714" cy="753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B7ACCA-39D6-7954-5EE0-A42EFD9A1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A0C917-67D7-027A-7EFA-1ECAF7736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286" y="365125"/>
            <a:ext cx="84341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Это, во-первых, развитие речи, которое у большинства детей достигает, как правило, такого уровня, что уже не препятствует взаимопониманию. Во-вторых, накопление внутреннего багажа в виде различных знаний и сведений об окружающем, которые ребенок стремится осмыслить и упорядочить и которыми он жаждет поделиться с окружающими. </a:t>
            </a:r>
            <a:endParaRPr lang="ru-RU" sz="2400" dirty="0">
              <a:latin typeface="Segoe Script" panose="030B0504020000000003" pitchFamily="66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C8A0FA-0584-8E08-BC81-1BCECBB49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24.11.2022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62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498</Words>
  <Application>Microsoft Office PowerPoint</Application>
  <PresentationFormat>Широкоэкранный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Segoe Print</vt:lpstr>
      <vt:lpstr>Segoe Script</vt:lpstr>
      <vt:lpstr>Times New Roman</vt:lpstr>
      <vt:lpstr>Тема Office</vt:lpstr>
      <vt:lpstr>ВОЗРАСТНЫЕ ОСОБЕННОСТИ РАЗВИТИЯ ДЕТЕЙ 5-6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РАЗВИТИЯ  детей 5-6 лет</dc:title>
  <dc:creator>Sofiya Populidi</dc:creator>
  <cp:lastModifiedBy>Sofiya Populidi</cp:lastModifiedBy>
  <cp:revision>9</cp:revision>
  <dcterms:created xsi:type="dcterms:W3CDTF">2022-11-24T10:55:16Z</dcterms:created>
  <dcterms:modified xsi:type="dcterms:W3CDTF">2022-11-24T12:42:41Z</dcterms:modified>
</cp:coreProperties>
</file>