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9" r:id="rId3"/>
    <p:sldId id="268" r:id="rId4"/>
    <p:sldId id="270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517"/>
            <a:ext cx="9144000" cy="68650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12" y="4102907"/>
            <a:ext cx="3334188" cy="250059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41" y="62680"/>
            <a:ext cx="3600400" cy="27003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045" y="4149080"/>
            <a:ext cx="3676710" cy="2408245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037" y="29598"/>
            <a:ext cx="3707904" cy="247502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15623" y="2625253"/>
            <a:ext cx="75127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r>
              <a:rPr lang="ru-RU" sz="7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Севера</a:t>
            </a:r>
            <a:endParaRPr lang="ru-RU" sz="40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57249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НРМОБУ«Усть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-Юганская СОШ»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Буранбаева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М.В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8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8000">
        <p14:warp dir="in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88640"/>
            <a:ext cx="3456384" cy="32131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17032"/>
            <a:ext cx="3600400" cy="28062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44064"/>
            <a:ext cx="3960440" cy="28101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2448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Животное Арктики тюлень. Форма тела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тюленя веретенообразная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маленькая голова заметно сужается спереди. Шея малоподвижная и короткая, наружные ушные раковины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полностью отсутствуют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6176" y="188640"/>
            <a:ext cx="2987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Тюлень превосходный пловец. Питается тюлень рыбой, мелкими кальмарами и каракатицами, различными моллюсками. Тюлень ярко выраженный хищник, растительная пища в его рационе отсутствует полностью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26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0">
        <p14:pan dir="u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1993"/>
            <a:ext cx="3456384" cy="3481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88639"/>
            <a:ext cx="3356992" cy="37777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FF0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385" y="3892532"/>
            <a:ext cx="4243103" cy="2916771"/>
          </a:xfrm>
          <a:prstGeom prst="ellipse">
            <a:avLst/>
          </a:prstGeom>
          <a:ln w="38100">
            <a:solidFill>
              <a:schemeClr val="tx1"/>
            </a:solidFill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4" y="3777336"/>
            <a:ext cx="3826296" cy="2748008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3482793" y="188639"/>
            <a:ext cx="21602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Пингвины- это птицы, которые не умеют летать, но отлично плавают. Окрас у пингвинов характерный: черный «фрак» и белый животик.</a:t>
            </a:r>
          </a:p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Пингвины живут только в южном полушарии – в Антарктиде, где у них нет естественных врагов. Пища пингвинов состоит из рыб, ракообразных и мягкотелых.</a:t>
            </a:r>
          </a:p>
          <a:p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14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8000">
        <p14:flythrough/>
      </p:transition>
    </mc:Choice>
    <mc:Fallback xmlns="">
      <p:transition spd="slow" advClick="0" advTm="1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3814209"/>
            <a:ext cx="3911525" cy="2817766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F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53" y="1248410"/>
            <a:ext cx="3707040" cy="24744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92073"/>
            <a:ext cx="4017269" cy="2895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70C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0" y="7096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Северный олень – парнокопытное млекопитающие.</a:t>
            </a:r>
          </a:p>
          <a:p>
            <a:pPr algn="just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Рога украшают головы не только самцов, но и самок. Самцы сбрасывают свои рога вначале зимы, а самки в начале лета – после рождения потомства. Питаются северные олени растительной пищей: оленьим мхом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ягелем.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7833" y="1271294"/>
            <a:ext cx="16441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Зимой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олени утоляют жажду, поедая снег. Кроме того они пьют в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больших</a:t>
            </a:r>
          </a:p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количествах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морскую </a:t>
            </a:r>
            <a:endParaRPr lang="ru-RU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2392" y="1292935"/>
            <a:ext cx="3780021" cy="2521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330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9000">
        <p14:prism isContent="1" isInverted="1"/>
      </p:transition>
    </mc:Choice>
    <mc:Fallback xmlns="">
      <p:transition spd="slow" advClick="0" advTm="1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765" y="1773972"/>
            <a:ext cx="3388671" cy="3284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Группа 7"/>
          <p:cNvGrpSpPr/>
          <p:nvPr/>
        </p:nvGrpSpPr>
        <p:grpSpPr>
          <a:xfrm>
            <a:off x="323527" y="345232"/>
            <a:ext cx="8820473" cy="6217116"/>
            <a:chOff x="323527" y="345232"/>
            <a:chExt cx="8820473" cy="6217116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27" y="345232"/>
              <a:ext cx="3645497" cy="2857480"/>
            </a:xfrm>
            <a:prstGeom prst="rect">
              <a:avLst/>
            </a:prstGeom>
            <a:ln w="228600" cap="sq" cmpd="thickThin">
              <a:solidFill>
                <a:srgbClr val="00B05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2404" y="345232"/>
              <a:ext cx="3869568" cy="2579712"/>
            </a:xfrm>
            <a:prstGeom prst="rect">
              <a:avLst/>
            </a:prstGeom>
            <a:ln w="228600" cap="sq" cmpd="thickThin">
              <a:solidFill>
                <a:srgbClr val="00B05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528" y="3723280"/>
              <a:ext cx="3645497" cy="2839068"/>
            </a:xfrm>
            <a:prstGeom prst="rect">
              <a:avLst/>
            </a:prstGeom>
            <a:ln w="228600" cap="sq" cmpd="thickThin">
              <a:solidFill>
                <a:srgbClr val="00B05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6408204" y="3344988"/>
              <a:ext cx="273579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Поля́рный</a:t>
              </a:r>
              <a:r>
                <a:rPr lang="ru-RU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волк. Чтобы </a:t>
              </a:r>
              <a:r>
                <a:rPr lang="ru-RU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выжить, волк приспособился есть любой корм, который только попадается</a:t>
              </a:r>
              <a:r>
                <a:rPr lang="ru-RU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95288" y="5023696"/>
              <a:ext cx="489654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Полярные волки держатся </a:t>
              </a:r>
              <a:r>
                <a:rPr lang="ru-RU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стаями. </a:t>
              </a:r>
              <a:r>
                <a:rPr lang="ru-RU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Стаю, как правило, возглавляет вожак, а его самка занимает в стае подобное же положение. Остаток стаи подчиняется им и образует свою собственную иерархию.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280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0">
        <p14:ripple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6336">
            <a:off x="5224757" y="1454758"/>
            <a:ext cx="3390704" cy="2916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85" y="1324555"/>
            <a:ext cx="3786206" cy="25852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936" y="4104844"/>
            <a:ext cx="3862855" cy="2562360"/>
          </a:xfrm>
          <a:prstGeom prst="rect">
            <a:avLst/>
          </a:prstGeom>
          <a:ln>
            <a:solidFill>
              <a:srgbClr val="0070C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844824"/>
            <a:ext cx="2664296" cy="3239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407845"/>
            <a:ext cx="4007301" cy="22351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66896" y="0"/>
            <a:ext cx="886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Песец — сравнительно небольшое хищное животное, семейства волчьих, напоминающее лисицу. По окраске различают обычного белого и голубого песца.</a:t>
            </a:r>
          </a:p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Песец всеяден, его основу составляют мелкие грызуны. Песец — важный промысловый зверь, дающий ценный мех.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79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6000">
        <p14:conveyor dir="l"/>
      </p:transition>
    </mc:Choice>
    <mc:Fallback xmlns="">
      <p:transition spd="slow" advClick="0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  <a:latin typeface="+mj-lt"/>
              </a:rPr>
              <a:t>Срок реализации:  краткосрочный						          (две недели)</a:t>
            </a:r>
            <a:br>
              <a:rPr lang="ru-RU" sz="2800" dirty="0">
                <a:solidFill>
                  <a:srgbClr val="FFC000"/>
                </a:solidFill>
                <a:latin typeface="+mj-lt"/>
              </a:rPr>
            </a:br>
            <a:r>
              <a:rPr lang="ru-RU" sz="2800" dirty="0">
                <a:solidFill>
                  <a:srgbClr val="FFC000"/>
                </a:solidFill>
                <a:latin typeface="+mj-lt"/>
              </a:rPr>
              <a:t>Вид проекта:  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познавательный </a:t>
            </a:r>
            <a:r>
              <a:rPr lang="ru-RU" sz="2800" dirty="0">
                <a:solidFill>
                  <a:srgbClr val="FFC000"/>
                </a:solidFill>
                <a:latin typeface="+mj-lt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+mj-lt"/>
              </a:rPr>
            </a:br>
            <a:r>
              <a:rPr lang="ru-RU" sz="2800" dirty="0">
                <a:solidFill>
                  <a:srgbClr val="FFC000"/>
                </a:solidFill>
                <a:latin typeface="+mj-lt"/>
              </a:rPr>
              <a:t>                                 </a:t>
            </a:r>
            <a:br>
              <a:rPr lang="ru-RU" sz="2800" dirty="0">
                <a:solidFill>
                  <a:srgbClr val="FFC000"/>
                </a:solidFill>
                <a:latin typeface="+mj-lt"/>
              </a:rPr>
            </a:br>
            <a:r>
              <a:rPr lang="ru-RU" sz="2800" dirty="0">
                <a:solidFill>
                  <a:srgbClr val="FFC000"/>
                </a:solidFill>
                <a:latin typeface="+mj-lt"/>
              </a:rPr>
              <a:t>Взаимодействие:  воспитатель, дети 2–3 лет, 						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родители</a:t>
            </a:r>
            <a:r>
              <a:rPr lang="ru-RU" sz="2800" dirty="0">
                <a:solidFill>
                  <a:srgbClr val="FFC000"/>
                </a:solidFill>
                <a:latin typeface="+mj-lt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+mj-lt"/>
              </a:rPr>
            </a:br>
            <a:r>
              <a:rPr lang="ru-RU" sz="2800" dirty="0">
                <a:solidFill>
                  <a:srgbClr val="FFC000"/>
                </a:solidFill>
                <a:latin typeface="+mj-lt"/>
              </a:rPr>
              <a:t>Проблема:  как в суровых условиях Крайнего Севера могут выжить животные? 			</a:t>
            </a:r>
            <a:br>
              <a:rPr lang="ru-RU" sz="2800" dirty="0">
                <a:solidFill>
                  <a:srgbClr val="FFC000"/>
                </a:solidFill>
                <a:latin typeface="+mj-lt"/>
              </a:rPr>
            </a:br>
            <a:endParaRPr lang="ru-RU" sz="2800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5029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Цель проекта: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126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dirty="0" smtClean="0"/>
              <a:t>Знакомство </a:t>
            </a:r>
            <a:r>
              <a:rPr lang="ru-RU" sz="2800" dirty="0"/>
              <a:t>детей с некоторыми видами животных Крайнего Севера, формирование у детей представлений об условиях и месте их обитания</a:t>
            </a:r>
            <a:r>
              <a:rPr lang="ru-RU" dirty="0"/>
              <a:t>.</a:t>
            </a:r>
            <a:endParaRPr lang="ru-RU" sz="300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7198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332656"/>
            <a:ext cx="7543800" cy="1296144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FFC000"/>
                </a:solidFill>
              </a:rPr>
              <a:t>Задачи проекта: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5" y="1844825"/>
            <a:ext cx="799288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-Познакомить </a:t>
            </a:r>
            <a:r>
              <a:rPr lang="ru-RU" sz="2000" dirty="0"/>
              <a:t>детей с некоторыми видами животных </a:t>
            </a:r>
            <a:r>
              <a:rPr lang="ru-RU" sz="2000" dirty="0" smtClean="0"/>
              <a:t> Крайнего Севера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Формировать </a:t>
            </a:r>
            <a:r>
              <a:rPr lang="ru-RU" sz="2000" dirty="0"/>
              <a:t>представления об условиях жизни и </a:t>
            </a:r>
            <a:endParaRPr lang="ru-RU" sz="2000" dirty="0" smtClean="0"/>
          </a:p>
          <a:p>
            <a:r>
              <a:rPr lang="ru-RU" sz="2000" dirty="0" smtClean="0"/>
              <a:t>месте </a:t>
            </a:r>
            <a:r>
              <a:rPr lang="ru-RU" sz="2000" dirty="0"/>
              <a:t>обитания животных через различные виды деятельности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- Развивать </a:t>
            </a:r>
            <a:r>
              <a:rPr lang="ru-RU" sz="2000" dirty="0"/>
              <a:t>у детей познавательный интерес к обитателям родного края </a:t>
            </a:r>
            <a:r>
              <a:rPr lang="ru-RU" sz="2000" b="1" dirty="0" smtClean="0"/>
              <a:t>животным.</a:t>
            </a:r>
            <a:endParaRPr lang="ru-RU" sz="2000" dirty="0" smtClean="0"/>
          </a:p>
          <a:p>
            <a:r>
              <a:rPr lang="ru-RU" sz="2000" dirty="0" smtClean="0"/>
              <a:t> -Желание </a:t>
            </a:r>
            <a:r>
              <a:rPr lang="ru-RU" sz="2000" dirty="0"/>
              <a:t>больше узнавать о </a:t>
            </a:r>
            <a:r>
              <a:rPr lang="ru-RU" sz="2000" b="1" dirty="0"/>
              <a:t>животном мире Крайнего Севера</a:t>
            </a:r>
            <a:r>
              <a:rPr lang="ru-RU" sz="2000" dirty="0"/>
              <a:t> </a:t>
            </a:r>
            <a:r>
              <a:rPr lang="ru-RU" sz="2000" dirty="0" smtClean="0"/>
              <a:t>через </a:t>
            </a:r>
            <a:r>
              <a:rPr lang="ru-RU" sz="2000" dirty="0"/>
              <a:t>различные виды деятельности; </a:t>
            </a:r>
            <a:endParaRPr lang="ru-RU" sz="2000" dirty="0" smtClean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Развивать </a:t>
            </a:r>
            <a:r>
              <a:rPr lang="ru-RU" sz="2000" dirty="0"/>
              <a:t>мышление, воображение, внимание, умение видеть </a:t>
            </a:r>
            <a:endParaRPr lang="ru-RU" sz="2000" dirty="0" smtClean="0"/>
          </a:p>
          <a:p>
            <a:r>
              <a:rPr lang="ru-RU" sz="2000" dirty="0" smtClean="0"/>
              <a:t>красоту </a:t>
            </a:r>
            <a:r>
              <a:rPr lang="ru-RU" sz="2000" dirty="0"/>
              <a:t>природы Крайнего </a:t>
            </a:r>
            <a:r>
              <a:rPr lang="ru-RU" sz="2000" b="1" dirty="0"/>
              <a:t>Севера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- Развивать связную речь детей, обогащать </a:t>
            </a:r>
            <a:r>
              <a:rPr lang="ru-RU" sz="2000" dirty="0" smtClean="0"/>
              <a:t>словарь.</a:t>
            </a:r>
          </a:p>
          <a:p>
            <a:r>
              <a:rPr lang="ru-RU" sz="2000" dirty="0"/>
              <a:t> - Воспитывать бережное отношение к природе, к </a:t>
            </a:r>
            <a:r>
              <a:rPr lang="ru-RU" sz="2000" dirty="0" smtClean="0"/>
              <a:t>животным.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356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9525">
            <a:off x="47383" y="97891"/>
            <a:ext cx="5014230" cy="3760673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81150">
            <a:off x="3609960" y="2564904"/>
            <a:ext cx="5508104" cy="4126071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54345" y="275928"/>
            <a:ext cx="36821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Арктика. Северный полюс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3" y="5445224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Антарктика. Южный полюс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80889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56" y="164325"/>
            <a:ext cx="5362346" cy="3572185"/>
          </a:xfrm>
          <a:prstGeom prst="roundRect">
            <a:avLst>
              <a:gd name="adj" fmla="val 16667"/>
            </a:avLst>
          </a:prstGeom>
          <a:ln w="57150">
            <a:solidFill>
              <a:srgbClr val="FF33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7" name="Рисунок 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255930"/>
            <a:ext cx="5601613" cy="3501008"/>
          </a:xfrm>
          <a:prstGeom prst="roundRect">
            <a:avLst>
              <a:gd name="adj" fmla="val 16667"/>
            </a:avLst>
          </a:prstGeom>
          <a:ln w="57150">
            <a:solidFill>
              <a:srgbClr val="FF33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8" name="TextBox 77"/>
          <p:cNvSpPr txBox="1"/>
          <p:nvPr/>
        </p:nvSpPr>
        <p:spPr>
          <a:xfrm>
            <a:off x="6372200" y="252492"/>
            <a:ext cx="24335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Белый медведь - самый крупный хищник в мире. Обитает у берегов северных полярных морей. Шуба его желтовато-белого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52119" y="3933056"/>
            <a:ext cx="24498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силён и кровожаден, отличный пловец.  Белый медведь - превосходный охотник. Питается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рыбой,</a:t>
            </a:r>
          </a:p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тюленями, и пингвинами.</a:t>
            </a:r>
          </a:p>
        </p:txBody>
      </p:sp>
    </p:spTree>
    <p:extLst>
      <p:ext uri="{BB962C8B-B14F-4D97-AF65-F5344CB8AC3E}">
        <p14:creationId xmlns:p14="http://schemas.microsoft.com/office/powerpoint/2010/main" val="56110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6000">
        <p:circle/>
      </p:transition>
    </mc:Choice>
    <mc:Fallback xmlns="">
      <p:transition spd="slow" advClick="0" advTm="1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960440" cy="3089144"/>
          </a:xfrm>
          <a:prstGeom prst="rect">
            <a:avLst/>
          </a:prstGeom>
          <a:ln w="5715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320878"/>
            <a:ext cx="5005451" cy="3332200"/>
          </a:xfrm>
          <a:prstGeom prst="rect">
            <a:avLst/>
          </a:prstGeom>
          <a:ln w="5715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427984" y="159442"/>
            <a:ext cx="439248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Морж – очень крупный зверь. Основным универсальным инструментом моржа являются его бивни. При помощи своих бивней-клыков моржи взбираются на льдины, а также роют морское дно в поисках мелких моллюсков. Пища моржа состоит главным образом из моллюсков, моржи едят иногда рыбу.  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92" y="3320878"/>
            <a:ext cx="4009328" cy="3584118"/>
          </a:xfrm>
          <a:prstGeom prst="ellipse">
            <a:avLst/>
          </a:prstGeom>
          <a:ln w="57150">
            <a:solidFill>
              <a:schemeClr val="tx1"/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22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0">
        <p:split orient="vert"/>
      </p:transition>
    </mc:Choice>
    <mc:Fallback xmlns="">
      <p:transition spd="slow" advClick="0" advTm="2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032448" cy="31946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756" y="196898"/>
            <a:ext cx="4248472" cy="3186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17032"/>
            <a:ext cx="4032448" cy="29678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427984" y="3587794"/>
            <a:ext cx="47160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Морские котики  принадлежат  к семейству ушастых. О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сновная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пища морских котиков рыба, кальмары, каракатицы. Все их обтекаемое тело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покрыто  непромокаемым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теплым мехом. Вместо ног у них кожистые ласты.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уши  в виде трубочек прижатых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голове, чтобы не тормозить скольжению в толще 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воды. </a:t>
            </a: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Острая морда украшена длинными усами, за которые и прозвали животных морскими котиками. </a:t>
            </a:r>
          </a:p>
        </p:txBody>
      </p:sp>
    </p:spTree>
    <p:extLst>
      <p:ext uri="{BB962C8B-B14F-4D97-AF65-F5344CB8AC3E}">
        <p14:creationId xmlns:p14="http://schemas.microsoft.com/office/powerpoint/2010/main" val="17285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0">
        <p:split orient="vert"/>
      </p:transition>
    </mc:Choice>
    <mc:Fallback xmlns="">
      <p:transition spd="slow" advClick="0" advTm="2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05" y="404664"/>
            <a:ext cx="3985201" cy="3024336"/>
          </a:xfrm>
          <a:prstGeom prst="rect">
            <a:avLst/>
          </a:prstGeom>
          <a:ln w="190500" cap="sq">
            <a:solidFill>
              <a:srgbClr val="FF0066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636" y="3933056"/>
            <a:ext cx="4185828" cy="2636912"/>
          </a:xfrm>
          <a:prstGeom prst="rect">
            <a:avLst/>
          </a:prstGeom>
          <a:ln w="190500" cap="sq">
            <a:solidFill>
              <a:srgbClr val="FF0066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05" y="3717032"/>
            <a:ext cx="3960441" cy="2822896"/>
          </a:xfrm>
          <a:prstGeom prst="rect">
            <a:avLst/>
          </a:prstGeom>
          <a:ln w="190500" cap="sq">
            <a:solidFill>
              <a:srgbClr val="FF0066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4355976" y="170076"/>
            <a:ext cx="46805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Белуха — крупное морское животное. Цвет тела у взрослого полярного дельфина белый. Отсюда и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название</a:t>
            </a:r>
          </a:p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млекопитающего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Питается </a:t>
            </a:r>
            <a:r>
              <a:rPr lang="ru-RU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различныеми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видами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рыб, причем поедаются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виды, образующие скопления. (трески, морского окуня, морской кошки и палтуса) Без воздуха способна выдерживать 15 минут. Во время плавания выныривает из воды с периодичностью в 2 минуты, чтобы глотнуть воздуха. Любимое занятие белухи - “выдувать” кольца из пузырьков воздуха и играть с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ними.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911914"/>
      </p:ext>
    </p:extLst>
  </p:cSld>
  <p:clrMapOvr>
    <a:masterClrMapping/>
  </p:clrMapOvr>
  <p:transition spd="slow" advClick="0" advTm="20000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390</TotalTime>
  <Words>586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Презентация PowerPoint</vt:lpstr>
      <vt:lpstr>Презентация PowerPoint</vt:lpstr>
      <vt:lpstr>Цель проекта:</vt:lpstr>
      <vt:lpstr>   Задачи проекта: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сад</cp:lastModifiedBy>
  <cp:revision>47</cp:revision>
  <dcterms:created xsi:type="dcterms:W3CDTF">2015-04-20T11:03:49Z</dcterms:created>
  <dcterms:modified xsi:type="dcterms:W3CDTF">2022-11-24T09:39:03Z</dcterms:modified>
</cp:coreProperties>
</file>