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08755F3-A230-48BC-8DFE-88C7D22518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Тест </a:t>
            </a:r>
            <a:r>
              <a:rPr lang="ru-RU"/>
              <a:t>по теме: «СМУТА»</a:t>
            </a:r>
            <a:endParaRPr lang="ru-RU" dirty="0"/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6AB0B90E-77A1-46A5-8412-DE210D8BD3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5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FA2A6-CC82-46E3-921D-F539B9FB1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Прочитай текст и выполни 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43D6CB-E5F3-44BA-88F9-11B4102CC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/>
              <a:t>«В усердной любви к гражданскому образованию Борис превзошел всех древнейших венценосцев России, имев намерение завести школы и даже университеты, чтобы учить молодых россиян языкам европейским и наукам: в 1600 году он посылал в Германию немца Иоганна Крамера, уполномочив его искать там и привезти в Москву профессоров и докторов… Сие важное намерение не исполнилось, как пишут, от сильных возражений духовенства… Но оставив мысль заводить университеты в России, царь послал 18 молодых боярских людей в Лондон, в Любек и во Францию учиться языкам иноземным, так же как молодые англичане и французы ездили тогда в Москву учиться русскому… он звал к себе из Англии, Голландии, Германии не только лекарей, художников, ремесленников, но и людей чиновных в службу.</a:t>
            </a:r>
          </a:p>
          <a:p>
            <a:pPr marL="0" indent="0" algn="just">
              <a:buNone/>
            </a:pPr>
            <a:r>
              <a:rPr lang="ru-RU" dirty="0"/>
              <a:t>Он не был, но бывал тираном; не безумствовал, но злодействовал, подобно Иоанну, устраняя </a:t>
            </a:r>
            <a:r>
              <a:rPr lang="ru-RU" dirty="0" err="1"/>
              <a:t>совместников</a:t>
            </a:r>
            <a:r>
              <a:rPr lang="ru-RU" dirty="0"/>
              <a:t> или </a:t>
            </a:r>
            <a:r>
              <a:rPr lang="ru-RU" dirty="0" err="1"/>
              <a:t>казня</a:t>
            </a:r>
            <a:r>
              <a:rPr lang="ru-RU" dirty="0"/>
              <a:t> недоброжелателей. Если Годунов на время благоустроил державу, на время возвысил ее во мнении Европы, то не он ли ввергнул Россию в бездну злополучия почти неслыханного – предал в добычу ляхам и бродягам, назвал сонм мстителей и самозванцев истреблением древнего племени царского? Не он ли наконец, более содействовал уничтожению престола, воссев на нем </a:t>
            </a:r>
            <a:r>
              <a:rPr lang="ru-RU" dirty="0" err="1"/>
              <a:t>святоубийцею</a:t>
            </a:r>
            <a:r>
              <a:rPr lang="ru-RU" dirty="0"/>
              <a:t>?»</a:t>
            </a:r>
          </a:p>
          <a:p>
            <a:pPr marL="0" indent="0" algn="just">
              <a:buNone/>
            </a:pPr>
            <a:endParaRPr lang="ru-RU" dirty="0"/>
          </a:p>
          <a:p>
            <a:pPr marL="514350" indent="-514350" algn="just">
              <a:buAutoNum type="arabicPeriod"/>
            </a:pPr>
            <a:r>
              <a:rPr lang="ru-RU" dirty="0"/>
              <a:t>К какому периоду относится царствование Бориса Годунова? Укажите хронологические рамки его царствования. В чем состояла особенность его воцарения?</a:t>
            </a:r>
          </a:p>
          <a:p>
            <a:pPr marL="514350" indent="-514350" algn="just">
              <a:buAutoNum type="arabicPeriod"/>
            </a:pPr>
            <a:r>
              <a:rPr lang="ru-RU" dirty="0"/>
              <a:t>Какие заслуги Бориса Годунова отмечены в документе? Укажите не менее четырех положений.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49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A79D67-C49C-4327-8772-676BF0663BE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3" y="620688"/>
            <a:ext cx="4308354" cy="5505475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DE538D35-E938-48B2-BDC9-4DA3132F88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167" y="764704"/>
            <a:ext cx="4248940" cy="5361459"/>
          </a:xfrm>
        </p:spPr>
      </p:pic>
    </p:spTree>
    <p:extLst>
      <p:ext uri="{BB962C8B-B14F-4D97-AF65-F5344CB8AC3E}">
        <p14:creationId xmlns:p14="http://schemas.microsoft.com/office/powerpoint/2010/main" val="1370553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DA437D9-70EB-4DDF-ACA9-A9B8A4E6AFF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8" y="2132856"/>
            <a:ext cx="4850512" cy="1854147"/>
          </a:xfrm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737FC384-C968-408B-AF75-876AA541CB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014" y="1417888"/>
            <a:ext cx="3952786" cy="4983162"/>
          </a:xfrm>
        </p:spPr>
      </p:pic>
    </p:spTree>
    <p:extLst>
      <p:ext uri="{BB962C8B-B14F-4D97-AF65-F5344CB8AC3E}">
        <p14:creationId xmlns:p14="http://schemas.microsoft.com/office/powerpoint/2010/main" val="336955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D4607080-4A5E-4B23-8E87-FFC3D54EE4D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7" y="676262"/>
            <a:ext cx="4387174" cy="5505475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3E2A214-415A-4BF3-A435-5C9419A25A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92294"/>
            <a:ext cx="5141305" cy="1656642"/>
          </a:xfrm>
        </p:spPr>
      </p:pic>
    </p:spTree>
    <p:extLst>
      <p:ext uri="{BB962C8B-B14F-4D97-AF65-F5344CB8AC3E}">
        <p14:creationId xmlns:p14="http://schemas.microsoft.com/office/powerpoint/2010/main" val="7071995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262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Тест по теме: «СМУТА»</vt:lpstr>
      <vt:lpstr>Прочитай текст и выполни задания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 СМУТА</dc:title>
  <dc:creator>Руководители</dc:creator>
  <cp:lastModifiedBy>Руководители</cp:lastModifiedBy>
  <cp:revision>3</cp:revision>
  <dcterms:created xsi:type="dcterms:W3CDTF">2022-11-25T07:13:19Z</dcterms:created>
  <dcterms:modified xsi:type="dcterms:W3CDTF">2022-11-25T07:27:07Z</dcterms:modified>
</cp:coreProperties>
</file>