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C2BAA-4583-4ABE-9EAD-557B5D36841F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F94A3-8F5F-4DE5-B51A-0FE32208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501122" cy="5286412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Способы восприятия информации</a:t>
            </a:r>
            <a:endParaRPr lang="ru-RU" sz="6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64088" y="5877272"/>
            <a:ext cx="3494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СОШ №1</a:t>
            </a:r>
          </a:p>
          <a:p>
            <a:r>
              <a:rPr lang="ru-RU" dirty="0" smtClean="0"/>
              <a:t>Учитель Дейнеко К.Э.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Орган осязания - КОЖА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2000240"/>
            <a:ext cx="3857620" cy="2308324"/>
          </a:xfrm>
          <a:prstGeom prst="rect">
            <a:avLst/>
          </a:prstGeom>
          <a:gradFill>
            <a:gsLst>
              <a:gs pos="0">
                <a:schemeClr val="tx1">
                  <a:alpha val="48000"/>
                </a:schemeClr>
              </a:gs>
              <a:gs pos="100000">
                <a:schemeClr val="accent6">
                  <a:tint val="37000"/>
                  <a:satMod val="300000"/>
                  <a:alpha val="69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При помощи кожи мы ощущаем прикосновение предметов, тепло, холод, боль. Это очень важно!!!</a:t>
            </a: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714488"/>
            <a:ext cx="4054415" cy="43304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369072"/>
          </a:xfrm>
          <a:gradFill>
            <a:gsLst>
              <a:gs pos="100000">
                <a:schemeClr val="tx1">
                  <a:lumMod val="85000"/>
                  <a:lumOff val="15000"/>
                  <a:alpha val="0"/>
                </a:schemeClr>
              </a:gs>
              <a:gs pos="43000">
                <a:schemeClr val="tx1">
                  <a:lumMod val="85000"/>
                  <a:lumOff val="15000"/>
                  <a:alpha val="3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Наибольшее количество информации (около90%) человек получает с помощью зрения , около 9% - с помощью слуха и только 1% с помощью других органов чувств (обоняния, осязания и вкуса).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Полученную информацию в форме зрительных, слуховых и других образов человек хранит в памяти, обрабатывает с помощью мышления и использует для управления  своим  поведением  и достижения поставленных целей. Например, при переходе дороги человек видит сигналы светофора и движущиеся автомобили,  анализирует полученную информацию и выбирает безопасный вариант перехода    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072330" cy="4071966"/>
          </a:xfr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43000">
                <a:schemeClr val="accent6">
                  <a:tint val="37000"/>
                  <a:satMod val="300000"/>
                  <a:alpha val="23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                 Целесообразное </a:t>
            </a:r>
            <a:r>
              <a:rPr lang="ru-RU" sz="2200" b="1" dirty="0">
                <a:solidFill>
                  <a:srgbClr val="002060"/>
                </a:solidFill>
              </a:rPr>
              <a:t>поведение человека, так же как и животных, строится на основе анализа информационных сигналов, которые он получает с помощью органов чувств. Чувствительные нервные окончания органов чувств (рецепторы) воспринимают воздействие (например, на глазном дне колбочки и палочки реагируют на воздействие световых лучей) и передают его по нервной системе в мозг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                Способы восприятия информации живыми организмами зависят от наличия у них тех или иных органов чувств. Человек может использовать пять различных способов восприятия информации с помощью пяти органов чувств. 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 (66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57817" y="3428976"/>
            <a:ext cx="3786183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01122" cy="171451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1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У каждого человека имеется пять органов чувств.</a:t>
            </a:r>
            <a:br>
              <a:rPr lang="ru-RU" sz="31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</a:br>
            <a:r>
              <a:rPr lang="ru-RU" sz="31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Они сообщают   человеку   о   том,    что	  его окружает,  и  предупреждают   об   опасности.     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[WallpapersMania]_vol158-0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48176">
            <a:off x="133708" y="3386559"/>
            <a:ext cx="3507939" cy="2797197"/>
          </a:xfrm>
          <a:prstGeom prst="rect">
            <a:avLst/>
          </a:prstGeom>
        </p:spPr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79570">
            <a:off x="5645923" y="2289103"/>
            <a:ext cx="3201674" cy="275425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3571868" y="1785926"/>
            <a:ext cx="2357454" cy="50720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bat-Bold" pitchFamily="2" charset="0"/>
                <a:ea typeface="+mn-ea"/>
                <a:cs typeface="+mn-cs"/>
              </a:rPr>
              <a:t>Глаза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bat-Bold" pitchFamily="2" charset="0"/>
              </a:rPr>
              <a:t>Уши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bat-Bold" pitchFamily="2" charset="0"/>
                <a:ea typeface="+mn-ea"/>
                <a:cs typeface="+mn-cs"/>
              </a:rPr>
              <a:t>Нос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bat-Bold" pitchFamily="2" charset="0"/>
              </a:rPr>
              <a:t>Язык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bat-Bold" pitchFamily="2" charset="0"/>
                <a:ea typeface="+mn-ea"/>
                <a:cs typeface="+mn-cs"/>
              </a:rPr>
              <a:t>Кожа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Орган зрения - ГЛАЗА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6216" y="2143116"/>
            <a:ext cx="4857784" cy="256699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 помощью глаз  мы видим предметы,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   воспринимаем их форму, величину, </a:t>
            </a:r>
            <a:r>
              <a:rPr lang="ru-RU" b="1" dirty="0" smtClean="0">
                <a:solidFill>
                  <a:srgbClr val="002060"/>
                </a:solidFill>
              </a:rPr>
              <a:t>цвет. 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Глаза позволяют нам </a:t>
            </a:r>
            <a:r>
              <a:rPr lang="ru-RU" b="1" dirty="0" smtClean="0">
                <a:solidFill>
                  <a:srgbClr val="002060"/>
                </a:solidFill>
              </a:rPr>
              <a:t>читать. Ни </a:t>
            </a:r>
            <a:r>
              <a:rPr lang="ru-RU" b="1" dirty="0">
                <a:solidFill>
                  <a:srgbClr val="002060"/>
                </a:solidFill>
              </a:rPr>
              <a:t>один из органов чувств не может дать человек   сколько дают глаза.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u10244_1289_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442749">
            <a:off x="79535" y="1734280"/>
            <a:ext cx="4071936" cy="357187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7" name="Рисунок 6" descr="24215-1680x10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40368">
            <a:off x="1867923" y="4275832"/>
            <a:ext cx="3399171" cy="246644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Орган слуха - УШИ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4700598" cy="263842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 </a:t>
            </a:r>
            <a:r>
              <a:rPr lang="ru-RU" b="1" i="1" dirty="0">
                <a:solidFill>
                  <a:srgbClr val="002060"/>
                </a:solidFill>
              </a:rPr>
              <a:t>помощью ушей мы различаем человеческую речь, голоса животных, музыку, звуки, шумы и шорохи.</a:t>
            </a:r>
          </a:p>
          <a:p>
            <a:endParaRPr lang="ru-RU" dirty="0"/>
          </a:p>
        </p:txBody>
      </p:sp>
      <p:pic>
        <p:nvPicPr>
          <p:cNvPr id="4" name="Рисунок 3" descr="Друзья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17801">
            <a:off x="4706504" y="1869233"/>
            <a:ext cx="4214810" cy="32861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w04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82272">
            <a:off x="3709026" y="3929674"/>
            <a:ext cx="3428992" cy="264318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0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487779">
            <a:off x="5546694" y="2785145"/>
            <a:ext cx="3224218" cy="2900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p7_1680x10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74" y="4191000"/>
            <a:ext cx="3695696" cy="2667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Орган обоняния - НОС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1857364"/>
            <a:ext cx="5129226" cy="1752600"/>
          </a:xfrm>
        </p:spPr>
        <p:txBody>
          <a:bodyPr/>
          <a:lstStyle/>
          <a:p>
            <a:r>
              <a:rPr lang="ru-RU" b="1" i="1" u="sng" dirty="0">
                <a:solidFill>
                  <a:srgbClr val="002060"/>
                </a:solidFill>
              </a:rPr>
              <a:t>При помощи обоняния мы узнаем предметы по запаху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098620">
            <a:off x="192253" y="2815862"/>
            <a:ext cx="3571868" cy="29066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764704"/>
            <a:ext cx="6786578" cy="2636912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solidFill>
                  <a:srgbClr val="002060"/>
                </a:solidFill>
              </a:rPr>
              <a:t>Ч</a:t>
            </a:r>
            <a:r>
              <a:rPr lang="ru-RU" sz="2700" b="1" dirty="0">
                <a:solidFill>
                  <a:srgbClr val="002060"/>
                </a:solidFill>
              </a:rPr>
              <a:t>еловек  с хорошим обонянием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чувствует   аромат   цветов ,   духов,        запах  свежей   или  несвежей  пищи,  вредные газы в шахте или в  квартире 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от газовой плиты и вовремя  замечает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опасность.  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smiley-doctor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764704"/>
            <a:ext cx="2160240" cy="20112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imag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6176" y="4221088"/>
            <a:ext cx="2524889" cy="2442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9552" y="2924944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     При   сильном   насморке больной почти  не  чувствует  запахов.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              Если   в  нос  попадет  посторонний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предмет ,  необходимо  обратиться  к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врачу.</a:t>
            </a:r>
            <a:endParaRPr lang="ru-RU" sz="24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6315092" cy="12858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700" b="1" dirty="0" smtClean="0">
                <a:solidFill>
                  <a:srgbClr val="FFFF00"/>
                </a:solidFill>
              </a:rPr>
              <a:t>Человек  </a:t>
            </a:r>
            <a:r>
              <a:rPr lang="ru-RU" sz="2700" b="1" dirty="0">
                <a:solidFill>
                  <a:srgbClr val="FFFF00"/>
                </a:solidFill>
              </a:rPr>
              <a:t>различает 3 тысячи видов</a:t>
            </a:r>
            <a:r>
              <a:rPr lang="ru-RU" sz="2700" dirty="0">
                <a:solidFill>
                  <a:srgbClr val="FFFF00"/>
                </a:solidFill>
              </a:rPr>
              <a:t/>
            </a:r>
            <a:br>
              <a:rPr lang="ru-RU" sz="2700" dirty="0">
                <a:solidFill>
                  <a:srgbClr val="FFFF00"/>
                </a:solidFill>
              </a:rPr>
            </a:br>
            <a:r>
              <a:rPr lang="ru-RU" sz="2700" b="1" dirty="0">
                <a:solidFill>
                  <a:srgbClr val="FFFF00"/>
                </a:solidFill>
              </a:rPr>
              <a:t>     запахов, а собака – 100 тысяч запахов</a:t>
            </a:r>
            <a:r>
              <a:rPr lang="ru-RU" sz="2700" b="1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026" y="2000240"/>
            <a:ext cx="4471974" cy="307183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 Но завидовать животным не стоит.</a:t>
            </a:r>
          </a:p>
          <a:p>
            <a:pPr>
              <a:lnSpc>
                <a:spcPct val="8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     Собаки блестяще улавливают след всякого зверя, а запахи растений различают не лучше нас. </a:t>
            </a:r>
          </a:p>
          <a:p>
            <a:pPr>
              <a:lnSpc>
                <a:spcPct val="8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      Дельфины и вовсе почти не имеют понятия, что на свете есть запахи.</a:t>
            </a:r>
            <a:endParaRPr lang="ru-RU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Рисунок 3" descr="Рисунок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00240"/>
            <a:ext cx="4071966" cy="3429024"/>
          </a:xfrm>
          <a:prstGeom prst="rect">
            <a:avLst/>
          </a:prstGeom>
          <a:gradFill>
            <a:gsLst>
              <a:gs pos="43000">
                <a:schemeClr val="accent6">
                  <a:tint val="50000"/>
                  <a:satMod val="300000"/>
                </a:schemeClr>
              </a:gs>
              <a:gs pos="0">
                <a:schemeClr val="accent6">
                  <a:tint val="37000"/>
                  <a:satMod val="300000"/>
                  <a:alpha val="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Орган вкуса - ЯЗЫК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4557722" cy="278130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Языком мы различаем горькую, сладкую, кислую и соленую пищу. Чтобы  почувствовать вкус, достаточно добавить в воду небольшое количество вещества.</a:t>
            </a:r>
          </a:p>
          <a:p>
            <a:endParaRPr lang="ru-RU" dirty="0"/>
          </a:p>
        </p:txBody>
      </p:sp>
      <p:pic>
        <p:nvPicPr>
          <p:cNvPr id="7" name="Рисунок 6" descr="Рисунок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643050"/>
            <a:ext cx="4786314" cy="4269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4572008"/>
            <a:ext cx="4000528" cy="1569660"/>
          </a:xfrm>
          <a:prstGeom prst="rect">
            <a:avLst/>
          </a:prstGeom>
          <a:gradFill>
            <a:gsLst>
              <a:gs pos="0">
                <a:schemeClr val="tx1">
                  <a:alpha val="48000"/>
                </a:schemeClr>
              </a:gs>
              <a:gs pos="100000">
                <a:schemeClr val="accent6">
                  <a:tint val="37000"/>
                  <a:satMod val="300000"/>
                  <a:alpha val="69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Языку помогают определять качество пищи органы зрения и обоняния.</a:t>
            </a:r>
            <a:endParaRPr lang="ru-RU" sz="24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222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Arbat-Bold</vt:lpstr>
      <vt:lpstr>Arial</vt:lpstr>
      <vt:lpstr>Calibri</vt:lpstr>
      <vt:lpstr>Georgia</vt:lpstr>
      <vt:lpstr>Wingdings</vt:lpstr>
      <vt:lpstr>Тема Office</vt:lpstr>
      <vt:lpstr>Способы восприятия информации</vt:lpstr>
      <vt:lpstr>                    Целесообразное поведение человека, так же как и животных, строится на основе анализа информационных сигналов, которые он получает с помощью органов чувств. Чувствительные нервные окончания органов чувств (рецепторы) воспринимают воздействие (например, на глазном дне колбочки и палочки реагируют на воздействие световых лучей) и передают его по нервной системе в мозг.                  Способы восприятия информации живыми организмами зависят от наличия у них тех или иных органов чувств. Человек может использовать пять различных способов восприятия информации с помощью пяти органов чувств.  </vt:lpstr>
      <vt:lpstr>У каждого человека имеется пять органов чувств. Они сообщают   человеку   о   том,    что   его окружает,  и  предупреждают   об   опасности.       </vt:lpstr>
      <vt:lpstr>Орган зрения - ГЛАЗА</vt:lpstr>
      <vt:lpstr>Орган слуха - УШИ</vt:lpstr>
      <vt:lpstr>Орган обоняния - НОС</vt:lpstr>
      <vt:lpstr>Человек  с хорошим обонянием чувствует   аромат   цветов ,   духов,        запах  свежей   или  несвежей  пищи,  вредные газы в шахте или в  квартире  от газовой плиты и вовремя  замечает опасность.    </vt:lpstr>
      <vt:lpstr>Человек  различает 3 тысячи видов      запахов, а собака – 100 тысяч запахов.</vt:lpstr>
      <vt:lpstr>Орган вкуса - ЯЗЫК</vt:lpstr>
      <vt:lpstr>Орган осязания - КОЖА</vt:lpstr>
      <vt:lpstr>Наибольшее количество информации (около90%) человек получает с помощью зрения , около 9% - с помощью слуха и только 1% с помощью других органов чувств (обоняния, осязания и вкуса). Полученную информацию в форме зрительных, слуховых и других образов человек хранит в памяти, обрабатывает с помощью мышления и использует для управления  своим  поведением  и достижения поставленных целей. Например, при переходе дороги человек видит сигналы светофора и движущиеся автомобили,  анализирует полученную информацию и выбирает безопасный вариант перехода      </vt:lpstr>
    </vt:vector>
  </TitlesOfParts>
  <Company>Speed_XP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восприятия информации</dc:title>
  <dc:creator>Speed_XP</dc:creator>
  <cp:lastModifiedBy>Samsung-</cp:lastModifiedBy>
  <cp:revision>17</cp:revision>
  <dcterms:created xsi:type="dcterms:W3CDTF">2010-11-16T18:43:14Z</dcterms:created>
  <dcterms:modified xsi:type="dcterms:W3CDTF">2022-11-24T23:40:05Z</dcterms:modified>
</cp:coreProperties>
</file>