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71678"/>
            <a:ext cx="8429684" cy="2185990"/>
          </a:xfrm>
        </p:spPr>
        <p:txBody>
          <a:bodyPr>
            <a:noAutofit/>
          </a:bodyPr>
          <a:lstStyle/>
          <a:p>
            <a:r>
              <a:rPr lang="ru-RU" sz="6600" dirty="0" smtClean="0">
                <a:effectLst/>
                <a:latin typeface="Monotype Corsiva" pitchFamily="66" charset="0"/>
              </a:rPr>
              <a:t>Составь пересказ «Богатый урожай»</a:t>
            </a:r>
            <a:endParaRPr lang="ru-RU" sz="6600" dirty="0"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072494" cy="4929222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3400" b="1" dirty="0" smtClean="0"/>
              <a:t>         Жили-были </a:t>
            </a:r>
            <a:r>
              <a:rPr lang="ru-RU" sz="3400" b="1" dirty="0" smtClean="0"/>
              <a:t>трудолюбивые гусята Ваня и Костя. Ваня очень любил трудиться в саду, а Костя — в огороде. Решил Ваня вырастить урожай груш и винограда, а Костя — урожай гороха и огурцов. Овощи и фрукты выросли на славу. Но тут Костин урожай стали поедать ненасытные гусеницы, а к Ване в сад повадились шумные галки и стали клевать груши и виноград. Гусята не растерялись и стали бороться с вредителями. Костя позвал на помощь птичек, а Ваня решил сделать пугало. В конце лета Костя и Ваня собрали богатый урожай овощей и фруктов. Теперь никакая зима им была не страшна.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исунок (21) (700x522, 234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714876" cy="3520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Рисунок (22) (700x514, 245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6828" y="2357430"/>
            <a:ext cx="4527172" cy="3324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Рисунок (23) (700x514, 232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286124"/>
            <a:ext cx="4520672" cy="3324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116</Words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Составь пересказ «Богатый урожай»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masha</dc:creator>
  <cp:lastModifiedBy>masha</cp:lastModifiedBy>
  <cp:revision>8</cp:revision>
  <dcterms:created xsi:type="dcterms:W3CDTF">2021-04-07T17:31:50Z</dcterms:created>
  <dcterms:modified xsi:type="dcterms:W3CDTF">2021-04-07T18:14:02Z</dcterms:modified>
</cp:coreProperties>
</file>