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285852" y="500043"/>
            <a:ext cx="7000924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РОССИЙСКАЯ ФЕДЕРАЦИЯ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ИРКУТСК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КОМИТЕТА ПО СОЦИАЛЬНОЙ  ПОЛИТИКЕ И КУЛЬТУРЕ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 БЮДЖЕТНОЕ ДОШКОЛЬНОЕ ОБРАЗОВАТЕЛЬНАЯ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УСРЕЖДЕНИЕ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ГОРОДА ИРКУТСКА ДЕТСКИЙ САД №95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62960" y="2571744"/>
            <a:ext cx="3409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«Гимнастика с Незнайкой»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286248" y="3786190"/>
            <a:ext cx="335758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 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Попова Д.С.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2928934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средних, старших и подготовительных к школе групп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357167"/>
            <a:ext cx="457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Старшая группа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642918"/>
            <a:ext cx="7572428" cy="117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«Гимнастика с Незнайкой» </a:t>
            </a:r>
            <a:br>
              <a:rPr lang="ru-RU" sz="1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I. вводная часть.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Построение в шеренгу, равнение, приветствие. Поворот переступанием налево. Ходьба обычная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в чередовании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с ходьбой корригирующей: На носках, пролезая в туннель, ходьба приставным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шагом боком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по веревочке, ходьба, на пятках, руки за спину. Бег галопом, руки на пояс. Ходьба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обычная с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выполнением упражнения на восстановления дыхания. Ходьба с обручем перестроением в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три колонны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. 1-2 минуты, темп разный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71538" y="1785926"/>
            <a:ext cx="7358114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II. Основная часть. ОРУ с обручем.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1.«Поднимаем обруч вверх»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о. с. Руки с обручем опущены вниз.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руки вперед,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руки вверх, посмотреть в обруч.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3-4. вернуться в и.п. 6-8 раз, темп средний.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«Портрет»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пятки вместе, носки врозь, обруч перед грудью.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1.присесть, руки вперед, посмотреть в обруч.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 5-7 раз. Темп средний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«Повернись»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стоя на коленях, руки опущены с обручем внизу.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поднять руки вперед, повернуться в правую сторону.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 5-7 раз, темп средний.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3-4. повторить в другую сторону.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«Обруч выше»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лежа на животе, обруч у груди в согнутых руках.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приподнять обруч вверх, посмотреть.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и.п.5-6 лет, темп средний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«Коснись колен»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лежа на спине, обруч в руках.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приподняться, надеть обруч на колени.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 5 раз, темп средний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Заключительная часть.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Бег в колонне по одному, с переходом на ходьбу обычную с выполнением упражнения для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осстановления дыхания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786974" cy="7215190"/>
          </a:xfrm>
          <a:prstGeom prst="rect">
            <a:avLst/>
          </a:prstGeom>
          <a:noFill/>
        </p:spPr>
      </p:pic>
      <p:pic>
        <p:nvPicPr>
          <p:cNvPr id="3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786974" cy="721519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285728"/>
            <a:ext cx="7715304" cy="571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Подготовительная группа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«Незнайка</a:t>
            </a:r>
            <a:r>
              <a:rPr kumimoji="0" lang="ru-RU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силач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Вводная часть: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колонну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ходьба в колоне по одному, ходьба широким шагом, обычная ходьба, ходьба с высоко поднятыми коленями, обычная ходьба, ходьба в полуприседе, обычная ходьба, ходьба правым боком, обычная ходьба, ходьба левы боком, обычная ходьба, бег.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Обще развивающие упражнения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«Руки вверх»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основная стойка , руки вдоль туловища.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1–2 – дугами наружу руки вверх, подняться на носки;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3–4 – вернуться в исходное положение (8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«Наклоны»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плеч, руки на поясе.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руки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наклониться вперед - вниз, коснуться пальцами носков ног;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– выпрямиться, руки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– исходное положение (8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«Повороты вправо-влево»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плеч, руки на поясе.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поворот туловища вправо, правую руку вверх;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исходное положение;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3–4 – то же в другую сторону (8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«Приседания»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основная стойка, руки на поясе.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1–2 – приседая, колени развести в стороны, руки на коленях;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3–4 – выпрямиться, исходное положение (8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«Прыжки»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основная стойка, руки на поясе. Прыжки на двух ногах на месте на счет 1–8,с продвижением вперед.(3 раза)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Заключительная часть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Обычная ходьба, легкий бег, упражнение на восстановление дыхания 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«Удивимся»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Удивимся чему есть, в мире так полно чудес не счесть.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–встать прямо опустить плечи и сделать свободный вдох,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Медленно поднять плечи, одновременно сделать выдох,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Вернутся в и.п. 3-4 тоже (8 раз)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786974" cy="7215190"/>
          </a:xfrm>
          <a:prstGeom prst="rect">
            <a:avLst/>
          </a:prstGeom>
          <a:noFill/>
        </p:spPr>
      </p:pic>
      <p:pic>
        <p:nvPicPr>
          <p:cNvPr id="3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786974" cy="721519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214414" y="285728"/>
            <a:ext cx="7786742" cy="607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Подготовительная группа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«Веселые флажки Незнайки 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Вводная часть: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колонну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ходьба в колоне по одному, ходьба широким шагом, обычная ходьба, ходьба с высоко поднятыми коленями, обычная ходьба, ходьба в полуприседе, обычная ходьба, ходьба правым боком, обычная ходьба, ходьба левы боком, обычная ходьба, бег.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Обще развивающие упражнения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2 шеренге лицом к друг другу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«Руки вперед-вверх- в стороны».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основная стойка, флажки внизу.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руки вперед;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поднять руки вверх;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– руки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– исходное положение (8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«Повороты вправо-влево»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плеч, флажки внизу, руки прямые.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1–2 – поворот вправо (влево), флажки в стороны, руки прямые;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3–4 – вернуться в исходное положение (8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 Наклоны вперед»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сидя ноги врозь, флажки у груди, руки согнуты.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1–2 – наклониться вперед, коснуться палочками у носков ног,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3–4 – выпрямиться, вернуться в исходное положение (8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4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«Приседания»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основная стойка, флажки у груди, руки согнуты.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1–2 – присесть, флажки вынести вперед;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3–4 – исходное положение (8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«Прыжки»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основная стойка, флажки внизу.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прыжком ноги врозь, флажки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прыжком ноги вместе, вернуться в исходное положение. После серии прыжков на счет 1–8 небольшая пауза. Повторить 2–3 раза.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Заключительная часть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Обычная ходьба, легкий бег, упражнение на восстановление дыхания 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«Задувание свечи»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глубоко вздохнуть, чтобы свечку нам задуть.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Встать пря ноги на шире не плеч.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Сделать свободный вдох и задержать дыхание.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Сложить губы трубочкой и сделать 3 глубоких выдоха. Сказать «Фу – </a:t>
            </a: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–у </a:t>
            </a: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(8 раз)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143108" y="714356"/>
            <a:ext cx="62865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способствовать укреплению здоровья детей и пробуждению организма для нормальной жизнедеятельности.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все группы мышц, координацию движения, силу и выносливость, ловкость и равновесие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воспитывать интерес, желание и любовь к занятиям физкультурой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умение одновременно начинать и своевременно заканчивать упражнения под музыку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способствовать развитию навыков взаимодействия со взрослыми и сверстниками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000364" y="285728"/>
            <a:ext cx="371477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группа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«Веселая физкультура с Незнайкой»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071538" y="857233"/>
            <a:ext cx="750099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 Вводная часть: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колонну,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ходьба в колоне по одному, ходьба на носочках, обычная ходьба, ходьба на пяточках, обычная ходьба, ходьба широким шагом, </a:t>
            </a:r>
            <a:r>
              <a:rPr lang="ru-RU" sz="9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обычная ходьба, бег.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285852" y="1357299"/>
            <a:ext cx="6429420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 Обще развивающие упражнения без предметов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Построение в круг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Руки вверх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стойка ноги параллельно, руки внизу.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Поднять руки через стороны вверх, хлопнуть в ладоши;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Опустить руки через стороны, вернуться в и.п. 3-4 тоже (5 раз).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Повороты вправо-влево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 п.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стойка ноги на ширине плеч, руки на поясе.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Поворот вправо (влево), отвести правую руку в сторону;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Выпрямиться, вернуться в и.п. 3-4 тоже (5 раз).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Наклоны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 п.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стойка ноги врозь, руки за спиной.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1Наклониться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вперед, коснуться пола пальцами рук;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Выпрямиться, вернуться в и.п. 3-4 тоже (5 раз)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Приседания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 п.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стойка ноги на ширине ступни, руки на поясе.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Присесть, вынести руки вперед;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Встать, выпрямиться, вернуться в и.п. 3-4 тоже (5 раз).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Прыжки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 п.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стойка ноги слегка расставлены, руки на поясе.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Прыжки на двух ногах на счет 1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И.п. повторить 2 раза с небольшой паузой.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000232" y="4286256"/>
            <a:ext cx="52864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III Заключительная 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Построение в колонну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Обычная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ходьба, легкий бег, упражнение на восстановление дыхания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Гуси летят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Медленная ходьба, На вдох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руки поднять в стороны, на выдох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опустить вниз с произнесением длинного звука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Гу-у-у-у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857488" y="500042"/>
            <a:ext cx="4500594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группа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«Забавные флажки с Незнайкой»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071538" y="1071546"/>
            <a:ext cx="7215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Вводная часть: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колонну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ходьба в колоне по одному, ходьба на носочках, обычная ходьба, ходьба на пяточках, обычная ходьба, ходьба широким шагом, обычная ходьба, бег.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857356" y="1571612"/>
            <a:ext cx="6500858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Обще развивающие упражнения с флажками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вкруг.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«Флажки вверх»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ступни, флажки внизу.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1-2 – флажки вверх, руки поднять через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 – вернуться в исходное положение (5 раз)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«Флажок вправо- флажок влево»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плеч, флажки внизу.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поворот вправо (влево), флажки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выпрямиться, вернуться в исходное положение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 тоже (5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</a:t>
            </a:r>
            <a:r>
              <a:rPr kumimoji="0" lang="ru-RU" sz="9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Ноклоны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флажками»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плеч, флажки внизу.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1-2 – наклон вперед, флажки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 – выпрямиться, вернуться в исходное положение (5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«Приседание с флажками»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ступни, флажки внизу.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1–2 – присесть, флажки вперед;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3–4 – вернуться в исходное положение (5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«Попрыгали с флажками»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вместе, флажки внизу.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1-2 Прыгнуть ноги слегка расставлены, флажки в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стороны  3 -4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тоже(5 раз)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500166" y="4000504"/>
            <a:ext cx="6715172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Заключительная часть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колонну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Обычная ходьба, легкий бег, упражнение на восстановление дыхания 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«Насос»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Накачаем мы воды, чтобы поливать цветы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Наклон туловища в сторону, вдох;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Руки скользят при этом громко произносится звук «</a:t>
            </a: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С-с-с-с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выдох (5 раз)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000232" y="428604"/>
            <a:ext cx="54292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группа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Незнайка и спортсмены»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142976" y="1000108"/>
            <a:ext cx="735811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Вводная часть: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колонну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ходьба в колоне по одному, ходьба семенящим шагом на носках, обычная ходьба, ходьба правым боком приставным шагом, обычная ходьба, ходьба левым боком приставным шагом, обычная ходьба, легкий бег.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285852" y="1500174"/>
            <a:ext cx="7143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Обще развивающие упражнения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2 шеренге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«Руки вверх, руки в стороны»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основная стойка, руки на поясе.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руки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руки вверх, подняться на носки;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– руки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– вернуться в исходное положение (6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«Наклоны вправо-влево»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плеч, руки внизу.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руки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наклон к правой (левой) ноге, коснуться пальцами рук носков ног;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– выпрямиться, руки в стороны;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– исходное положение (6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«Приседания»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основная стойка, руки на поясе;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1–2 – присесть, руки вынести вперед;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3–4 – вернуться в исходное положение (6 раз).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«Прыжки»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основная стойка, руки на поясе.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прыжком ноги врозь, руки на поясе;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прыжком ноги вместе. Выполняется на счет 1–8. (3 раза).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285984" y="4000504"/>
            <a:ext cx="5286412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Заключительная часть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колонну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Обычная ходьба, легкий бег, упражнение на восстановление дыхания </a:t>
            </a:r>
            <a:r>
              <a:rPr kumimoji="0" lang="ru-RU" sz="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«Поворот»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Вправо, влево повернемся и друг другу улыбнемся.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– основная стойка.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Сделать вдох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На выдохе повернуться, одна рука за спину, другая вперед,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И.п. (6 раз)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00042"/>
            <a:ext cx="4572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группа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«Интересная физкультура с Незнайкой»</a:t>
            </a:r>
            <a:endParaRPr lang="ru-RU" sz="1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142984"/>
            <a:ext cx="664373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Вводная часть: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колонну,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ходьба в колоне по одному, ходьба на носочках, обычная ходьба, ходьба на пяточках, обычная ходьба, ходьба широким шагом, </a:t>
            </a:r>
            <a:r>
              <a:rPr lang="ru-RU" sz="9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обычная ходьба, бег.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357290" y="1643050"/>
            <a:ext cx="6786610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9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Обще развивающие упражнения с мячом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вкруг. 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«Мяч  вверх»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ступни, мяч внизу.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1-2 – мяч вверх, руки поднять через стороны;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 – вернуться в исходное положение (5 раз)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«Мяч вправо- мяч влево»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плеч, мяч внизу.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поворот вправо (влево), мяч в сторону;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выпрямиться, вернуться в исходное положение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 тоже (5 раз).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«Наклоны с мячом»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плеч, мяч внизу.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1-2 – наклон вперед, мяч в сторону;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 – выпрямиться, вернуться в исходное положение (5 раз).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«Приседание с мячом»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на ширине ступни, мяч внизу.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1–2 – присесть, мяч вперед;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3–4 – вернуться в исходное положение (5 раз).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«Попрыгали с мячом»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п. – стойка ноги вместе, мяч внизу.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1-2 Прыгнуть ноги слегка расставлены, мяч в 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сторону  3-4 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тоже(5 раз)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4000504"/>
            <a:ext cx="45720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III Заключительная часть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00" i="1" dirty="0" smtClean="0">
                <a:latin typeface="Times New Roman" pitchFamily="18" charset="0"/>
                <a:cs typeface="Times New Roman" pitchFamily="18" charset="0"/>
              </a:rPr>
              <a:t>Построение в колонну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Обычная ходьба, легкий бег, упражнение на восстановление дыхания 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«Часики» 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И.п. — стоя, ноги слегка расставлены.</a:t>
            </a:r>
          </a:p>
          <a:p>
            <a:pPr algn="ctr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«Часики вперед идут, за собою нас ведут».</a:t>
            </a:r>
          </a:p>
          <a:p>
            <a:pPr algn="ctr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1 — взмахнуть руками вперед — «тик» (вдох);</a:t>
            </a:r>
          </a:p>
          <a:p>
            <a:pPr algn="ctr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2 — взмахнуть руками назад — «так» (выдох) (2 раза)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71736" y="571480"/>
            <a:ext cx="38576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Старшая группа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928670"/>
            <a:ext cx="7143800" cy="1567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«Делай как Незнайка»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I. Вводная 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часть.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Построение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в колонну по одному. Ходьба обычная, ходьба след в след, руки на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пояс.. Ходьба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по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скамейке, руки в стороны. Ходьба, подлезая под дугу. Челночный бег, оббегая скамейки. Ходьба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врассыпную, бег врассыпную. Ходьба обычная с выполнением дыхательного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упражнения «паровоз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Построение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в три колонны, по ориентирам.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71472" y="2214554"/>
            <a:ext cx="7858180" cy="371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II. Основная часть. ОРУ.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«Часы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о. с. Правая рука впереди, левая сзади.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1-8. выполнять разнонаправленные упражнения руками вперед и назад. темп быстрый «сядь на пол»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стоя на коленях, носки врозь.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сесть между пяток, руки вперед.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 6-8 раз темп умеренный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«Мост»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сед с прямыми ногами, руки упор сзади.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поднять прямые ноги. Выполнить движения ногами вверх, вниз.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и.п.5-6 раз темп медленный.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3.«Кто выше»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о. с. руки на пояс.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1-10. прыжки на месте в чередовании с ходьбой.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«Отдохни»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лежа на спине.</a:t>
            </a:r>
            <a:r>
              <a:rPr kumimoji="0" lang="ru-RU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Полежать с закрытыми глазами.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III. Заключительная часть.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Быстрый бег, ходьба в быстром темпе, переходящая ходьбу обычную, с выполнением упражнения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восстановления дыхания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78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500043"/>
            <a:ext cx="607223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Старшая группа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857232"/>
            <a:ext cx="7429552" cy="1621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«На зарядку становись!»</a:t>
            </a:r>
            <a:br>
              <a:rPr lang="ru-RU" sz="1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I. Вводная часть.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Построение в шеренгу, равнение, расчет на 1,2. Перестроение в две колонны. Ходьба обычная в две колонны, в чередование с ходьбой, корригирующей: ходьба на носка, руки за голову. На внешней стороне стопы, руки на пояс. Широким шагом, ноги и руки прямые.</a:t>
            </a:r>
          </a:p>
          <a:p>
            <a:pPr algn="ctr">
              <a:lnSpc>
                <a:spcPct val="150000"/>
              </a:lnSpc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Бег врассыпную. Ходьба обычная, с выполнением задания для восстановления дыхания. Построение в две колонны. 1-2 минуты, темп разный.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71538" y="1857364"/>
            <a:ext cx="7786742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II. Основная часть ОРУ с мячом малым.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1.«Волшебник»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о. с. Мяч в правой руке.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руки в стороны.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опустить за спину, переложить мяч.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3-4. повторить. 5-6 раз, темп средний.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«Удержи мяч на ладони»</a:t>
            </a:r>
            <a:r>
              <a:rPr kumimoji="0" lang="ru-RU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о.с. мяч в правой руке.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чуть присесть, рука вперед, мяч на раскрытой ладони.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 по 4 раза для каждой руки, темп медленный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3.«Прокати мяч» 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ноги на ширине плеч, мяч в левой руке.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1.наклонится к левому носку, прокатить мяч вокруг правого носка.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3-4. повторить в другую сторону. 5-6 раз, темп средний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«Самолет с грузом» </a:t>
            </a:r>
            <a:r>
              <a:rPr kumimoji="0" lang="ru-RU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лежа на животе, руки под подбородком, мяч в правой руке.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приподнять плечи, руки отвести назад за спину, прогнуться.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 мяч переложить в другую руку, повторить. 5-6 раз, темп средний.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«Бегом марш!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о.с. мяч на полу, руки свободно.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Легкий бег вокруг мяча. 30 секунд, темп средний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III. Заключительная часть.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Ходьба обычная с выполнением упражнений для восстановления дыхания: «надуй шар»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oformi-foto.ru/png_tmp/245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357167"/>
            <a:ext cx="457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Старшая группа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642918"/>
            <a:ext cx="7358114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«С хлопками веселее»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I. вводная 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часть.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Построение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в круг. Приветствие, поворот на право. Ходьба обычная, построение в колонну,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поворот прыжком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налево, расчет на 1,2. перестроение в две колонны. Ходьба на носках в колонне по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два. Ходьба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с высоким поднимание колена, руки за спину. Прохождение парами через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середину. Размыкание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и смыкание приставным шагом, боком.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Бег обычный. Построение в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две колонны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. 1-2 минуты, темп разный.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2976" y="1714488"/>
            <a:ext cx="7286676" cy="454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II. ОРУ основная часть с хлопками.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1.«Хлопок над головой» </a:t>
            </a:r>
            <a:r>
              <a:rPr kumimoji="0" lang="ru-RU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о. с. Руки вдоль туловища.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руки в стороны.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2.руки вверх, хлопок.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руки вперед.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вернуться в и.п. 6-8 раз темп средний.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«Хлопни под коленом»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ноги на ширине плеч. Руки на пояс.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поднять прямую правую (левую) ногу, хлопок под коленом.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 6-8 раз темп быстрый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«Наклон вперед»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сед с прямыми ногами, руки упор сзади.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наклонится вперед, три хлопка по полу.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 5-7 раз, темп средний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«Птицы начали летат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ь»</a:t>
            </a:r>
            <a:r>
              <a:rPr kumimoji="0" lang="ru-RU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И.П.лежа на животе.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поднять прямые руки вверх, три хлопка перед собой.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вернуться в и.п. 5-6 раз, темп медленный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«Ножки разомнем»</a:t>
            </a:r>
            <a:r>
              <a:rPr kumimoji="0" lang="ru-RU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ИП. о.с. руки на пояс.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1-10. прыжки на месте с хлопками над головой.</a:t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III. Заключительная часть.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Бег в рассыпную, ходьба в рассыпную. Бег спиной вперед, ходьба обычная с восстановлением</a:t>
            </a:r>
            <a:r>
              <a:rPr kumimoji="0" lang="ru-RU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дыхания.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537</Words>
  <PresentationFormat>Экран (4:3)</PresentationFormat>
  <Paragraphs>227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23</cp:revision>
  <dcterms:created xsi:type="dcterms:W3CDTF">2022-11-23T11:35:35Z</dcterms:created>
  <dcterms:modified xsi:type="dcterms:W3CDTF">2022-11-25T14:04:42Z</dcterms:modified>
</cp:coreProperties>
</file>