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428596" y="2000240"/>
            <a:ext cx="8429684" cy="2543180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effectLst/>
                <a:latin typeface="Monotype Corsiva" pitchFamily="66" charset="0"/>
              </a:rPr>
              <a:t>Составь пересказ </a:t>
            </a:r>
            <a:r>
              <a:rPr lang="ru-RU" sz="8000" b="1" dirty="0" smtClean="0">
                <a:effectLst/>
                <a:latin typeface="Monotype Corsiva" pitchFamily="66" charset="0"/>
              </a:rPr>
              <a:t>«Лебеди»</a:t>
            </a:r>
            <a:endParaRPr lang="ru-RU" sz="8000" b="1" dirty="0"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335846"/>
            <a:ext cx="757242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Comic Sans MS" pitchFamily="66" charset="0"/>
              </a:rPr>
              <a:t>Дедушка перестал копать, наклонил голову вбок и к чему-то прислушался. Таня спросила шёпотом: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— Что там?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А дедушка ответил: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— Слышишь, лебеди трубят?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Таня поглядела на дедушку, потом на небо, потом опять на дедушку, заулыбалась и спросила: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— А что же, у лебедей труба есть?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Дедушка засмеялся и ответил: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— Какая там труба? Просто они кричат так протяжно, вот и говорят, что они трубят. Ну, слышишь?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Таня прислушалась. И правда, где-то высоко были слышны протяжные далёкие голоса, а затем она увидела лебедей и закричала: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— Вижу, вижу! Верёвочкой летят. Может, они где-нибудь сядут?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— Нет, они не сядут, — задумчиво сказал дедушка. — Они улетают в тёплые края.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А лебеди летели всё дальше.</a:t>
            </a:r>
            <a:endParaRPr lang="ru-RU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исунок (24) (700x510, 206Kb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5214974" cy="37994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Рисунок (25) (700x519, 220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143248"/>
            <a:ext cx="4758771" cy="3528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21</Words>
  <PresentationFormat>Экран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Составь пересказ «Лебеди»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masha</dc:creator>
  <cp:lastModifiedBy>masha</cp:lastModifiedBy>
  <cp:revision>8</cp:revision>
  <dcterms:created xsi:type="dcterms:W3CDTF">2021-04-07T17:31:50Z</dcterms:created>
  <dcterms:modified xsi:type="dcterms:W3CDTF">2021-04-07T19:29:29Z</dcterms:modified>
</cp:coreProperties>
</file>