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1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401242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3640059"/>
            <a:ext cx="8458200" cy="916781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411957"/>
            <a:ext cx="18288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1957"/>
            <a:ext cx="62484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258367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210314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4057650"/>
            <a:ext cx="8610600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987028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987028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4857750"/>
            <a:ext cx="762000" cy="18516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451485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438683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458200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4149913"/>
            <a:ext cx="5867400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165622"/>
            <a:ext cx="86868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79349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75230"/>
            <a:ext cx="9144064" cy="1178727"/>
          </a:xfrm>
        </p:spPr>
        <p:txBody>
          <a:bodyPr>
            <a:noAutofit/>
          </a:bodyPr>
          <a:lstStyle/>
          <a:p>
            <a:pPr algn="ctr"/>
            <a:r>
              <a:rPr lang="ru-RU" sz="7600" b="1" dirty="0" smtClean="0"/>
              <a:t>«Лесная прогулка»</a:t>
            </a:r>
            <a:endParaRPr lang="ru-RU" sz="7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asha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786064"/>
            <a:ext cx="2428892" cy="1897572"/>
          </a:xfrm>
          <a:prstGeom prst="rect">
            <a:avLst/>
          </a:prstGeom>
          <a:noFill/>
        </p:spPr>
      </p:pic>
      <p:pic>
        <p:nvPicPr>
          <p:cNvPr id="5" name="Picture 4" descr="C:\Users\masha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500048"/>
            <a:ext cx="2405580" cy="1928826"/>
          </a:xfrm>
          <a:prstGeom prst="rect">
            <a:avLst/>
          </a:prstGeom>
          <a:noFill/>
        </p:spPr>
      </p:pic>
      <p:pic>
        <p:nvPicPr>
          <p:cNvPr id="6" name="Picture 5" descr="C:\Users\masha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786064"/>
            <a:ext cx="2347413" cy="1928826"/>
          </a:xfrm>
          <a:prstGeom prst="rect">
            <a:avLst/>
          </a:prstGeom>
          <a:noFill/>
        </p:spPr>
      </p:pic>
      <p:pic>
        <p:nvPicPr>
          <p:cNvPr id="7" name="Picture 6" descr="C:\Users\masha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19" y="2786064"/>
            <a:ext cx="2413377" cy="1928826"/>
          </a:xfrm>
          <a:prstGeom prst="rect">
            <a:avLst/>
          </a:prstGeom>
          <a:noFill/>
        </p:spPr>
      </p:pic>
      <p:pic>
        <p:nvPicPr>
          <p:cNvPr id="8" name="Picture 7" descr="C:\Users\masha\Desktop\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500048"/>
            <a:ext cx="2286016" cy="1923075"/>
          </a:xfrm>
          <a:prstGeom prst="rect">
            <a:avLst/>
          </a:prstGeom>
          <a:noFill/>
        </p:spPr>
      </p:pic>
      <p:pic>
        <p:nvPicPr>
          <p:cNvPr id="9" name="Picture 8" descr="C:\Users\masha\Desktop\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500048"/>
            <a:ext cx="2357454" cy="196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7035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357304"/>
            <a:ext cx="17035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0"/>
            <a:ext cx="17035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1357304"/>
            <a:ext cx="17035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0"/>
            <a:ext cx="17035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15206" y="1357304"/>
            <a:ext cx="17035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7" name="Picture 3" descr="C:\Users\masha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50"/>
            <a:ext cx="2286016" cy="1785950"/>
          </a:xfrm>
          <a:prstGeom prst="rect">
            <a:avLst/>
          </a:prstGeom>
          <a:noFill/>
        </p:spPr>
      </p:pic>
      <p:pic>
        <p:nvPicPr>
          <p:cNvPr id="1028" name="Picture 4" descr="C:\Users\masha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285998"/>
            <a:ext cx="2227389" cy="1785950"/>
          </a:xfrm>
          <a:prstGeom prst="rect">
            <a:avLst/>
          </a:prstGeom>
          <a:noFill/>
        </p:spPr>
      </p:pic>
      <p:pic>
        <p:nvPicPr>
          <p:cNvPr id="1029" name="Picture 5" descr="C:\Users\masha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428874"/>
            <a:ext cx="2173531" cy="1785950"/>
          </a:xfrm>
          <a:prstGeom prst="rect">
            <a:avLst/>
          </a:prstGeom>
          <a:noFill/>
        </p:spPr>
      </p:pic>
      <p:pic>
        <p:nvPicPr>
          <p:cNvPr id="1032" name="Picture 8" descr="C:\Users\masha\Desktop\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299951"/>
            <a:ext cx="2214578" cy="1843549"/>
          </a:xfrm>
          <a:prstGeom prst="rect">
            <a:avLst/>
          </a:prstGeom>
          <a:noFill/>
        </p:spPr>
      </p:pic>
      <p:pic>
        <p:nvPicPr>
          <p:cNvPr id="1030" name="Picture 6" descr="C:\Users\masha\Desktop\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28874"/>
            <a:ext cx="2234608" cy="1785950"/>
          </a:xfrm>
          <a:prstGeom prst="rect">
            <a:avLst/>
          </a:prstGeom>
          <a:noFill/>
        </p:spPr>
      </p:pic>
      <p:pic>
        <p:nvPicPr>
          <p:cNvPr id="1031" name="Picture 7" descr="C:\Users\masha\Desktop\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3340617"/>
            <a:ext cx="2143140" cy="1802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125 -0.11779 L -0.6875 -0.453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8.54147E-7 L -0.25191 -0.20999 " pathEditMode="relative" ptsTypes="AA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344E-6 L 0.27569 -0.47549 " pathEditMode="relative" ptsTypes="AA"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472E-18 1.24884E-6 L -0.33073 -0.39162 " pathEditMode="relative" ptsTypes="AA">
                                      <p:cBhvr>
                                        <p:cTn id="1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88 0.05735 L 0.47431 -0.6700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-3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3.03114E-6 L 0.23629 -0.37774 " pathEditMode="relative" ptsTypes="AA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10</Words>
  <PresentationFormat>Экран (16:9)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«Лесная прогулка»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masha</dc:creator>
  <cp:lastModifiedBy>masha</cp:lastModifiedBy>
  <cp:revision>6</cp:revision>
  <dcterms:created xsi:type="dcterms:W3CDTF">2021-04-06T19:01:05Z</dcterms:created>
  <dcterms:modified xsi:type="dcterms:W3CDTF">2021-04-06T19:58:51Z</dcterms:modified>
</cp:coreProperties>
</file>