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5" r:id="rId7"/>
    <p:sldId id="266" r:id="rId8"/>
    <p:sldId id="267" r:id="rId9"/>
    <p:sldId id="269" r:id="rId10"/>
    <p:sldId id="270" r:id="rId11"/>
    <p:sldId id="271" r:id="rId12"/>
    <p:sldId id="272" r:id="rId13"/>
    <p:sldId id="273" r:id="rId14"/>
    <p:sldId id="275" r:id="rId15"/>
    <p:sldId id="274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bo73BLwSkOQ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620688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Моя мама лучше всех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https://present5.com/presentation/343982949_454041839/image-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700808"/>
            <a:ext cx="640871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95736" y="841163"/>
            <a:ext cx="4680520" cy="19389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Мама всех важней, поверьте!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толстой сумкой ходит мама.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Принесет письмо в конверте,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Бандероль и телеграмму.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 маму очень ждут,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Уважают мамин труд!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img.labirint.ru/rcimg/909ffb69b90259c9c2bd0d789f74873f/1920x1080/comments_pic/1013/03labgi0l1270085851.jpg?1270085861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620688"/>
            <a:ext cx="5652393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339752" y="518970"/>
            <a:ext cx="4248472" cy="19389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у мамы на прилавке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Куклы, мячики, булавки,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Обувь - справа, ткани - слева,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Чашки - на витрине.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Мама, словно королева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нашем магазине!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classroom.prosto-matematika.ru/images/classroom/class_id_2/page_id_196/material_id2573/img_5710aedfc7e9e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476672"/>
            <a:ext cx="518457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691680" y="792227"/>
            <a:ext cx="4392488" cy="221599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Приготовит мама суп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Малышам из разных групп,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Ловко вылепит котлеты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нарежет винегреты.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 такой умелой мамой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бываю сытый самый!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grammarian.school/textbook/abc/abc.files/image23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764704"/>
            <a:ext cx="6984775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411760" y="637878"/>
            <a:ext cx="3672408" cy="16004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Мама делает прически,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Подстригает челки.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Фены, ножницы, расчески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нее на полке.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akasa.ru/wp-content/uploads/2018/1pic3567caf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76672"/>
            <a:ext cx="7200799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fhd.multiurok.ru/8/5/4/8541a30d074fa9e888360e0205f08198fed5f00d/img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692696"/>
            <a:ext cx="705678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cdn.culture.ru/images/44d589e9-7ae3-5837-b213-0b7454782f3b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692696"/>
            <a:ext cx="712879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31181" y="2967335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i.mycdn.me/i?r=AzEPZsRbOZEKgBhR0XGMT1RkIDpUqKr5yzbpkN4uJL8ZT6aKTM5SRkZCeTgDn6uOyic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980728"/>
            <a:ext cx="6840759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971600" y="765599"/>
            <a:ext cx="7056784" cy="5399705"/>
          </a:xfrm>
          <a:prstGeom prst="rect">
            <a:avLst/>
          </a:prstGeom>
          <a:solidFill>
            <a:schemeClr val="tx2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Воспитатель: давайте, ребята, поговорим о ваших мамах, вы выполните небольшое задание, которое называется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“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неоконченное предложение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”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1. Я хочу видеть свою маму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2. Я хочу поговорить с мамой о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3. Я хочу, чтобы мама поняла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4. Я боюсь, что моя мама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5. Я люблю свою маму за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6. Я хочу, чтобы мама простила меня за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7. Я благодарен маме за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8. Я люблю, когда мы с мамой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9. Я хочу, чтобы моя мама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10. В моей маме мне нравится </a:t>
            </a: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/>
                <a:ea typeface="Times New Roman" pitchFamily="18" charset="0"/>
                <a:cs typeface="Tahoma" pitchFamily="34" charset="0"/>
              </a:rPr>
              <a:t>…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1916832"/>
            <a:ext cx="793157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Назовите сказки, в которых упоминается о маме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https://i.ytimg.com/vi/daSYb1g8BcM/maxresdefault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3" y="1124744"/>
            <a:ext cx="727280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miniskazka.ru/wp-content/uploads/2022/04/Volk-i-semero-kozlyat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3" y="1124744"/>
            <a:ext cx="748883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printonic.ru/uploads/images/2016/02/22/img_56cabd49a8c3a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7584" y="1124744"/>
            <a:ext cx="770485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bo73BLwSkOQ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cf.ppt-online.org/files1/slide/9/9C6MXkbcV0xG8wfp7oRIenEB5lKOZzyt1uTad3SmH/slide-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7" y="404664"/>
            <a:ext cx="705678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75656" y="1855367"/>
            <a:ext cx="4104456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Доброты, тепла, души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Мамочке не жалко.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Ждут мамулю малыши 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Вася, Маша, Галка,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Паша, Сеня и Марат 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Ждет ее весь детский сад!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placepic.ru/wp-content/uploads/2021/09/40-3.jpe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404665"/>
            <a:ext cx="590465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051720" y="437853"/>
            <a:ext cx="3600400" cy="14773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Громко прозвенел звонок,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классе начался урок.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Знает школьник и родитель —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Проведет урок.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www.tdkarandash.ru/upload/iblock/df6/df622ac5d1cbd853d9e59e494735ffe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332656"/>
            <a:ext cx="676875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979712" y="631207"/>
            <a:ext cx="3960440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пропишет витамины?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излечит от ангины?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прививках ты не плачь —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лечиться, знает.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avatars.mds.yandex.net/get-mpic/4525599/img_id825047606494811447.jpeg/ori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1787" y="476672"/>
            <a:ext cx="5994549" cy="633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iHjutyVIzY/maxresdefault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907704" y="848887"/>
            <a:ext cx="5040560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Мастерица на все руки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сошьет пиджак и брюки.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закройщик, не ткачиха.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она, скажи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e7.pngegg.com/pngimages/207/439/png-clipart-dressmaker-others-miscellaneous-photography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476672"/>
            <a:ext cx="597666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235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24</cp:revision>
  <dcterms:created xsi:type="dcterms:W3CDTF">2022-11-14T19:30:52Z</dcterms:created>
  <dcterms:modified xsi:type="dcterms:W3CDTF">2022-11-25T20:35:38Z</dcterms:modified>
</cp:coreProperties>
</file>