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AB2B5-077D-4403-B7A8-4905692D074B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EB6DE-27BD-4865-8642-E6F7461AF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75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B6DE-27BD-4865-8642-E6F7461AF02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945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B6DE-27BD-4865-8642-E6F7461AF02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50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F3FA73-7504-4EF0-8CE4-5EC023937D20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D49A73-6C5C-4286-AC1F-F076B26CA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8" y="260648"/>
            <a:ext cx="8748464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« мой дед – 2018 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492896"/>
            <a:ext cx="4139952" cy="269722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Презентацию подготовил: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Воспитанник средней группы 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МБДОУ «Детского сада № 2» 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г. Калачинск Омская обл. 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Назаров Сергей 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Руководитель:  Лютая И.Ю.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img-fotki.yandex.ru/get/35989/27156178.f6/0_17f6ff_2ef13e41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28" y="4859356"/>
            <a:ext cx="8136904" cy="198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15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35280" cy="648072"/>
          </a:xfrm>
        </p:spPr>
        <p:txBody>
          <a:bodyPr/>
          <a:lstStyle/>
          <a:p>
            <a:r>
              <a:rPr lang="ru-RU" sz="4000" dirty="0" err="1" smtClean="0"/>
              <a:t>Послевоеенные</a:t>
            </a:r>
            <a:r>
              <a:rPr lang="ru-RU" sz="4000" dirty="0" smtClean="0"/>
              <a:t> годы …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8291264" cy="5328592"/>
          </a:xfrm>
        </p:spPr>
        <p:txBody>
          <a:bodyPr>
            <a:normAutofit fontScale="62500" lnSpcReduction="20000"/>
          </a:bodyPr>
          <a:lstStyle/>
          <a:p>
            <a:pPr indent="457200" algn="just">
              <a:lnSpc>
                <a:spcPct val="120000"/>
              </a:lnSpc>
            </a:pP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Окончилась война.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Николай Пименович вернулся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с войны, к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семье в конце 1945 года. С фронта кроме  орденов, </a:t>
            </a:r>
            <a:r>
              <a:rPr lang="ru-RU" sz="32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медалекй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и многочисленных благодарностей Верховного Главнокомандующего мой прадед принес четыре ранения: в голову, ноги и левый бок. Принялся за обычное свое занятие – выращивание хлеба.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Умер мой прадедушка Николай Пименович в 1986 году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Его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четверо детей гордились своим отцом, его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наградами и до сих пор хранят, фотография и заметку из газеты. Все эти награды очень ценны для нашей семьи.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   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Мы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 бабушкой, Любовь Николаевной дочерью Николая Пименовича, часто рассматриваем прадедушкины 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фотографии, письма-открытки, награды. Когда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моя бабушка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достает ордена и медали,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своего отца героя они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как будто светятся в её руках. </a:t>
            </a:r>
            <a:endParaRPr lang="ru-RU" sz="32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indent="457200" algn="just">
              <a:lnSpc>
                <a:spcPct val="120000"/>
              </a:lnSpc>
            </a:pP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Я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горжусь своим 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прадедушкой, который был смелым и отважным воином!</a:t>
            </a:r>
          </a:p>
          <a:p>
            <a:pPr indent="457200" algn="just">
              <a:lnSpc>
                <a:spcPct val="120000"/>
              </a:lnSpc>
            </a:pP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Уверен, что его пример поможет стать мне достойным гражданином Отечества.</a:t>
            </a:r>
            <a:r>
              <a:rPr lang="ru-RU" sz="3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</a:t>
            </a:r>
          </a:p>
          <a:p>
            <a:pPr indent="457200" algn="just"/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95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" y="0"/>
            <a:ext cx="913654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3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s1.1zoom.me/b5050/221/Holidays_Victory_Day_9_May_Vector_Graphics_White_522205_2560x1440.jpg" id="2050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" r="3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Текст 13"/>
          <p:cNvSpPr>
            <a:spLocks noGrp="1"/>
          </p:cNvSpPr>
          <p:nvPr>
            <p:ph idx="2" sz="half" type="body"/>
          </p:nvPr>
        </p:nvSpPr>
        <p:spPr>
          <a:xfrm>
            <a:off x="1828800" y="0"/>
            <a:ext cx="7135688" cy="1844824"/>
          </a:xfrm>
        </p:spPr>
        <p:txBody>
          <a:bodyPr>
            <a:noAutofit/>
          </a:bodyPr>
          <a:lstStyle/>
          <a:p>
            <a:pPr algn="r"/>
            <a:r>
              <a:rPr dirty="0" lang="ru-RU" smtClean="0" sz="2400">
                <a:solidFill>
                  <a:schemeClr val="bg1">
                    <a:lumMod val="85000"/>
                    <a:lumOff val="15000"/>
                  </a:schemeClr>
                </a:solidFill>
              </a:rPr>
              <a:t>Победа! Берегите эту дату!</a:t>
            </a:r>
          </a:p>
          <a:p>
            <a:pPr algn="r"/>
            <a:r>
              <a:rPr dirty="0" lang="ru-RU" smtClean="0" sz="2400">
                <a:solidFill>
                  <a:schemeClr val="bg1">
                    <a:lumMod val="85000"/>
                    <a:lumOff val="15000"/>
                  </a:schemeClr>
                </a:solidFill>
              </a:rPr>
              <a:t>Пусть здравствует  вовеки ветеранский полк!</a:t>
            </a:r>
          </a:p>
          <a:p>
            <a:pPr algn="r"/>
            <a:r>
              <a:rPr dirty="0" lang="ru-RU" smtClean="0" sz="2400">
                <a:solidFill>
                  <a:schemeClr val="bg1">
                    <a:lumMod val="85000"/>
                    <a:lumOff val="15000"/>
                  </a:schemeClr>
                </a:solidFill>
              </a:rPr>
              <a:t>Поклон легенде – старому солдату,</a:t>
            </a:r>
          </a:p>
          <a:p>
            <a:pPr algn="r"/>
            <a:r>
              <a:rPr dirty="0" lang="ru-RU" smtClean="0" sz="2400">
                <a:solidFill>
                  <a:schemeClr val="bg1">
                    <a:lumMod val="85000"/>
                    <a:lumOff val="15000"/>
                  </a:schemeClr>
                </a:solidFill>
              </a:rPr>
              <a:t>Он честно выполнил свой ратный долг</a:t>
            </a:r>
            <a:r>
              <a:rPr dirty="0" lang="ru-RU" smtClean="0" sz="2000">
                <a:solidFill>
                  <a:schemeClr val="bg1"/>
                </a:solidFill>
              </a:rPr>
              <a:t>.</a:t>
            </a:r>
            <a:endParaRPr dirty="0" lang="ru-RU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893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23528" y="273050"/>
            <a:ext cx="3141985" cy="1139726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Аноприенко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Никола Пименович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Мой прадед </a:t>
            </a:r>
            <a:r>
              <a:rPr lang="ru-RU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Аноприенко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Николай Пименович родился в Сибири  17.03.1921 года  в селе Куликово Калачинского района 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мской области </a:t>
            </a:r>
          </a:p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Свой фронтовой путь начал в марте  1941 года.</a:t>
            </a:r>
          </a:p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Прошел курс молодого красноармейца и в неполные 20 лет винтовочным огнем встретил немцев, вторгшихся на наши земли.</a:t>
            </a:r>
          </a:p>
          <a:p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C:\Users\Сергей\Desktop\11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11" y="1556792"/>
            <a:ext cx="299908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9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боевой характеристики…</a:t>
            </a:r>
            <a:endParaRPr lang="ru-RU" dirty="0"/>
          </a:p>
        </p:txBody>
      </p:sp>
      <p:pic>
        <p:nvPicPr>
          <p:cNvPr id="4098" name="Picture 2" descr="C:\21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01159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66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88640"/>
            <a:ext cx="7992888" cy="5240624"/>
          </a:xfrm>
        </p:spPr>
        <p:txBody>
          <a:bodyPr>
            <a:noAutofit/>
          </a:bodyPr>
          <a:lstStyle/>
          <a:p>
            <a:pPr indent="457200" algn="just"/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 годы Великой Отечественной войны Николай Пименович </a:t>
            </a:r>
            <a:r>
              <a:rPr lang="ru-RU" sz="28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Аноприенко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старший разведгруппы вышел на поиск в расположение немцев. Проход был настолько быстрым и дерзким, что противник не успел оказать серьезного сопротивления, а офицер оказался тем «языком», ради которого и рисковали разведчики. </a:t>
            </a:r>
          </a:p>
          <a:p>
            <a:pPr indent="457200" algn="just"/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Командование достойно оценило подвиг сибиряка, наградив моего прадеда </a:t>
            </a:r>
            <a:r>
              <a:rPr lang="ru-RU" sz="28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Анопренко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Н.П. орденом Красного Знамени – в знак особой храбрости и отваги, проявленной с риском для жизни. 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128" name="Picture 8" descr="http://immage.biz/images/2016/05/09/KOY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72" y="5500702"/>
            <a:ext cx="8807945" cy="125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61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10527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Награда моего прадеда…</a:t>
            </a:r>
            <a:endParaRPr lang="ru-RU" sz="4000" dirty="0"/>
          </a:p>
        </p:txBody>
      </p:sp>
      <p:pic>
        <p:nvPicPr>
          <p:cNvPr id="6146" name="Picture 2" descr="https://cf.ppt-online.org/files/slide/d/D6lMz7WJRyEB83e4L1PsqHuv0btGUAjwognNYC/slide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3" y="1124744"/>
            <a:ext cx="8251003" cy="556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56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07288" cy="576064"/>
          </a:xfrm>
        </p:spPr>
        <p:txBody>
          <a:bodyPr/>
          <a:lstStyle/>
          <a:p>
            <a:pPr algn="just"/>
            <a:r>
              <a:rPr lang="ru-RU" sz="4000" dirty="0" smtClean="0"/>
              <a:t>И вновь продолжается бой…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9512" y="836712"/>
            <a:ext cx="8496944" cy="5832648"/>
          </a:xfrm>
        </p:spPr>
        <p:txBody>
          <a:bodyPr>
            <a:noAutofit/>
          </a:bodyPr>
          <a:lstStyle/>
          <a:p>
            <a:pPr indent="457200" algn="just">
              <a:lnSpc>
                <a:spcPct val="120000"/>
              </a:lnSpc>
            </a:pP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Так называлась заметка в  газете « Сибиряк» № 32 от 23.02.1985 года посвящённая Дню Защитника Отечества про моего прадеда </a:t>
            </a:r>
            <a:r>
              <a:rPr lang="ru-RU" sz="205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Аноприенко</a:t>
            </a: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Николая Пименовича.</a:t>
            </a:r>
          </a:p>
          <a:p>
            <a:pPr indent="457200" algn="just">
              <a:lnSpc>
                <a:spcPct val="120000"/>
              </a:lnSpc>
            </a:pP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 этой заметке мой прадедушка делился своими воспоминаниями… Из отдельных боевых эпизодов хотелось бы выделить еще один. Шли, можно сказать, последние часы войны. Гвардия штурмовала крепость </a:t>
            </a:r>
            <a:r>
              <a:rPr lang="ru-RU" sz="205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Пиллау</a:t>
            </a: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 По узкой песчаной косе стрелковый полк рванулся вдоль залива. Практически укрыться было не где. А  огонь из крепости буквально сметал все живое. Лишь одно спасение – скорость, скорее к стенам крепости. Это понимали все. Понимал это и старший сержант мой прадедушка, вместе со своими разведчиками устремившись на врага.</a:t>
            </a:r>
          </a:p>
          <a:p>
            <a:pPr indent="457200" algn="just">
              <a:lnSpc>
                <a:spcPct val="120000"/>
              </a:lnSpc>
            </a:pP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Возможно, благодаря этой дерзости потери были менее ощутимы, чем на р. Немане. Крепость пала. К этому времени при штурме Кенисберга на груди разведчика </a:t>
            </a:r>
            <a:r>
              <a:rPr lang="ru-RU" sz="205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Аноприенко</a:t>
            </a:r>
            <a:r>
              <a:rPr lang="ru-RU" sz="205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Н.П. засверкал орден Красной Звезды. ..</a:t>
            </a:r>
            <a:endParaRPr lang="ru-RU" sz="205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1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7809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Калачинская</a:t>
            </a:r>
            <a:r>
              <a:rPr lang="ru-RU" dirty="0" smtClean="0"/>
              <a:t> газета «Сибиряк» </a:t>
            </a:r>
            <a:br>
              <a:rPr lang="ru-RU" dirty="0" smtClean="0"/>
            </a:br>
            <a:r>
              <a:rPr lang="ru-RU" dirty="0" smtClean="0"/>
              <a:t>№ 32 от 23.02.1985 г. </a:t>
            </a:r>
            <a:endParaRPr lang="ru-RU" dirty="0"/>
          </a:p>
        </p:txBody>
      </p:sp>
      <p:pic>
        <p:nvPicPr>
          <p:cNvPr id="1026" name="Picture 2" descr="F:\DCIM\101CANON\IMG_53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059823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Награда моего прадеда…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524328" cy="5005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52" y="1628800"/>
            <a:ext cx="7452320" cy="500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272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442</Words>
  <Application>Microsoft Office PowerPoint</Application>
  <PresentationFormat>Экран (4:3)</PresentationFormat>
  <Paragraphs>32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 мой дед – 2018 » </vt:lpstr>
      <vt:lpstr>Презентация PowerPoint</vt:lpstr>
      <vt:lpstr>Аноприенко  Никола Пименович</vt:lpstr>
      <vt:lpstr>Из боевой характеристики…</vt:lpstr>
      <vt:lpstr>Презентация PowerPoint</vt:lpstr>
      <vt:lpstr>Награда моего прадеда…</vt:lpstr>
      <vt:lpstr>И вновь продолжается бой…</vt:lpstr>
      <vt:lpstr>Калачинская газета «Сибиряк»  № 32 от 23.02.1985 г. </vt:lpstr>
      <vt:lpstr>Награда моего прадеда…</vt:lpstr>
      <vt:lpstr>Послевоеенные годы …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мой дед – 2018 »</dc:title>
  <dc:creator>Сергей</dc:creator>
  <cp:lastModifiedBy>User</cp:lastModifiedBy>
  <cp:revision>19</cp:revision>
  <dcterms:created xsi:type="dcterms:W3CDTF">2018-05-01T15:19:58Z</dcterms:created>
  <dcterms:modified xsi:type="dcterms:W3CDTF">2018-05-07T06:42:20Z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887661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