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0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50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42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7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92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75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00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78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9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543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6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6047B-9419-4A86-A2CC-F4A2356242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1755-E54C-4C02-84E3-9B8061DF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77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77E9B3-5FD7-4B52-9783-F21186774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D2254-C353-46CA-8C5D-29EFBA3BD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527" y="1300717"/>
            <a:ext cx="854392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BFE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Музыкально-дидактическая игра</a:t>
            </a:r>
            <a:br>
              <a:rPr lang="ru-RU" b="1" dirty="0"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BFE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3600" b="1" dirty="0"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BFE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 развитие  музыкального слуха</a:t>
            </a:r>
            <a:br>
              <a:rPr lang="ru-RU" b="1" dirty="0"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BFE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b="1" dirty="0"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CBFE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«Кто как идет?»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8D6899-E188-4D16-BF95-052D50570C7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5529" y="2582138"/>
            <a:ext cx="2922957" cy="20679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0563D2-EA50-4DCA-859A-477FF447CA8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23970" y="4393849"/>
            <a:ext cx="1379091" cy="1034318"/>
          </a:xfrm>
          <a:prstGeom prst="rect">
            <a:avLst/>
          </a:prstGeom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762B1DC5-9F5D-4BD8-A70D-A3332440A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39" y="3176141"/>
            <a:ext cx="4277031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>
                <a:solidFill>
                  <a:srgbClr val="0070C0"/>
                </a:solidFill>
              </a:rPr>
              <a:t>Цель: </a:t>
            </a:r>
            <a:r>
              <a:rPr lang="ru-RU" sz="2400" dirty="0">
                <a:solidFill>
                  <a:srgbClr val="0070C0"/>
                </a:solidFill>
              </a:rPr>
              <a:t>учить различать звуки по высоте (высокое и низкое звучание металлофона). Развивать эмоциональность и образность восприятия музыки через движения.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2701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327978-3C7E-4322-BFBA-BB139B0FC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B0DBEE-C341-497F-A5A6-0CF90E3C3FF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81507" y="740120"/>
            <a:ext cx="4942986" cy="34971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C4B999-CFCE-47CA-BCB3-622CFBD7BF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490" r="38354" b="2417"/>
          <a:stretch/>
        </p:blipFill>
        <p:spPr>
          <a:xfrm rot="5400000">
            <a:off x="1757308" y="4177979"/>
            <a:ext cx="1080834" cy="15988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20A049F-AF02-4BCA-A386-F4D1B43D93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362" r="42689" b="2417"/>
          <a:stretch/>
        </p:blipFill>
        <p:spPr>
          <a:xfrm rot="5400000" flipH="1">
            <a:off x="3719977" y="4177977"/>
            <a:ext cx="1004825" cy="159887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CA3313F-6690-417B-858A-69D058FF2B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490" r="38354" b="2417"/>
          <a:stretch/>
        </p:blipFill>
        <p:spPr>
          <a:xfrm rot="5400000">
            <a:off x="5537811" y="4177979"/>
            <a:ext cx="1080834" cy="159887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97BB41A-FE68-4C44-93F6-C66FFAA132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362" r="42689" b="2417"/>
          <a:stretch/>
        </p:blipFill>
        <p:spPr>
          <a:xfrm rot="5400000" flipH="1">
            <a:off x="7431654" y="4139974"/>
            <a:ext cx="1004825" cy="159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28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09E3B18-1490-47C7-AB43-07B6B5FEF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DDE00D-7BB0-49F0-9AC4-C14A3687A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3683" y="1495192"/>
            <a:ext cx="3340448" cy="250533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F290B12-5950-4D48-BB40-C877BD6A96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5413653" y="4533103"/>
            <a:ext cx="574714" cy="52658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A55BCA7-7128-4C23-8605-ACE2F5C4B6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6015361" y="4515660"/>
            <a:ext cx="574714" cy="52658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A1A1B6A-A61B-4086-86DC-AF1EE93BF7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6587573" y="4533103"/>
            <a:ext cx="574714" cy="52658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E85A79B-CCC8-4385-AB01-9089B2F0E77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7143651" y="4533577"/>
            <a:ext cx="574714" cy="526582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CC8E570-C4AA-4F83-A168-53D3A5D7F0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7699729" y="4533103"/>
            <a:ext cx="574714" cy="52658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76DD735-3A04-4391-B3BB-8EFA864D79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8255808" y="4515660"/>
            <a:ext cx="574714" cy="52658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0819388-10F6-40F7-8750-3F7C4A1252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1356734" y="4581061"/>
            <a:ext cx="574714" cy="52658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988E76F-EC02-4335-B529-F9204951B2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1958442" y="4563618"/>
            <a:ext cx="574714" cy="52658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7F533101-BD6C-439A-92DE-B8D3BCB4756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2530654" y="4581061"/>
            <a:ext cx="574714" cy="52658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3C82555-BD7A-4C25-951F-877FC13B3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3086732" y="4581535"/>
            <a:ext cx="574714" cy="52658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D7DF75D-9818-44BF-AEF8-BCD45B7AE6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3642810" y="4581061"/>
            <a:ext cx="574714" cy="5265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28C63064-6B08-44F8-8AE6-D2E014D09A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4198889" y="4563618"/>
            <a:ext cx="574714" cy="52658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6E133490-F495-40B3-97C8-FAFFDBEABE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815" r="51848"/>
          <a:stretch/>
        </p:blipFill>
        <p:spPr>
          <a:xfrm rot="5400000">
            <a:off x="4806550" y="4533103"/>
            <a:ext cx="574714" cy="5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155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25</Words>
  <Application>Microsoft Office PowerPoint</Application>
  <PresentationFormat>Лист A4 (210x297 мм)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Музыкально-дидактическая игра на развитие  музыкального слуха  «Кто как идет?»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игра «Кто идет?»</dc:title>
  <dc:creator>Пользователь</dc:creator>
  <cp:lastModifiedBy>Пользователь</cp:lastModifiedBy>
  <cp:revision>4</cp:revision>
  <dcterms:created xsi:type="dcterms:W3CDTF">2022-11-25T07:06:33Z</dcterms:created>
  <dcterms:modified xsi:type="dcterms:W3CDTF">2022-11-25T07:41:56Z</dcterms:modified>
</cp:coreProperties>
</file>