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60C93-F350-2574-86FC-B12C300A9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45DEA9-C1CA-DBDF-9FF9-4778D8618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BE5B07-4980-C3E3-E40D-116D10BEF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8701BA-2292-5A1B-A01D-A6820BC6E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B4D3A1-71A6-BA94-914F-B7800644F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4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A60CC-011D-C3F9-94FA-B05B85827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74C389-ABA1-6CC3-3BA0-48723A264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66CFB9-558D-6F6A-8458-646DC74EF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C35A1-FA5C-0C22-184A-14956459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4A471B-A884-861C-23D8-A94E69099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69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3C2D8E-896C-269E-7809-87EB2B32B3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45EF17-F2C4-72DB-FE16-7AEF387ED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F75C39-31CC-0482-40E7-3A73B579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F69A7E-C963-BFED-4B43-C7158DF55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E5D156-A226-104D-6829-427457CB2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38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7491E-483B-4838-834C-8AF2CD8B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2AD117-0FB4-B82C-617D-F6D1DD2BF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6CCF2B-2D9F-8187-0012-2A20B33B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DC7192-0372-C3B0-C70E-39B9F7B27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7F2CF6-480A-F26C-BD35-96199CFC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53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6E8B7-D0C9-3403-9C36-1EA9EEEA9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BBCFC0-DC62-DE6B-BBD5-7376EEA6A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D8D138-6D5E-DA65-8216-B5E79C2A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25D526-8295-BEB1-5B8F-AB41582F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00AC2C-1EC1-12FB-3F16-666665E6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91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55F85-23BD-B3BA-DCD7-A19007587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016205-8CCE-158C-A678-C40EF9026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507E14-06E7-5C51-7781-8D24D6598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CAE504-570B-6CD0-85FE-4AF707DB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84EF1C-B8F5-B49A-3D1E-B5CDD75B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BA586A-11B5-FACB-939D-E60AEE24B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88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CF92E-3EFA-A427-AF0B-F49120D27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A5C761-9E25-04B8-BACC-EBAD1D484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8D54C8-E216-B94F-EA0E-0B563EC1BB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49CE0E-7AA6-E127-335F-C177BD92A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1D5CCA7-285E-C0A9-6BFF-92E301114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ED566C-8762-4508-B07B-46B18BA93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0A9670-E454-62EA-3A92-56909C2EE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A5515E0-879E-8727-ABB4-B691AEF8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5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5B6D7-EF20-FBB9-179A-7209C2121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007E0A-A4CC-BA72-FA20-06EFAB0A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6F2E0A-46C6-198F-A755-7DA955E36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ABC2A9-F8AC-11F5-B702-54DA4023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1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93BCE86-1E04-68B3-F2B0-8704B74C5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3AAB931-E89E-1693-737D-8A289323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5A3BDD-7038-3A14-0671-829F48884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7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DDD0D6-6296-C265-0C4D-089D0DF11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FB7BD-3794-43E6-F778-1192FDC35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49E18C-2196-AACC-2DC0-449BF4152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52EF8C-1AA0-9ACA-5ED8-3D91B4608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498212-F1EF-F62A-1DE7-51C02ABB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4E9878-34AE-520F-8281-EFDD07558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14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C5B87-4C4D-818A-330E-2FE33484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86BFBE-4D59-13C4-D40B-F333A3B838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756847-6D42-49C7-D282-694E007E1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F38D70-4CD1-7162-4CDF-3AB50BD1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E97D37-4945-71D7-1A82-6A8C25989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9E1D72-D679-7853-0FA3-FF2C3ECE5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68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5A21C-6FB8-BA92-6510-B172F984B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989A3D-E7FE-FD74-68F3-30DE10E0F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D409C2-EBE3-E71E-FDDF-E1B684639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0F32E-C739-4926-8273-D09AED7453E3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62949D-49D4-B424-2C72-47871B9D8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C7CDE0-8132-2E5B-34FC-F18EB1FB3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D6B45-08FE-4268-92A1-4C807F6A4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BEDE28D-EAE2-845A-5A44-57C1A448D5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3" y="34787"/>
            <a:ext cx="12068313" cy="678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50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E9E42BE-9E03-43A1-4B1F-1493AD8BFE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88520"/>
            <a:ext cx="12034632" cy="676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0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C4CE66-4B11-CBA5-E8E2-5877E3E614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085983" cy="679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8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B7BC974-DD45-0AF0-76CF-DE8721CFD7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8" y="0"/>
            <a:ext cx="12192528" cy="685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7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6E3BC6-A76D-BA0E-7870-CC4A88A6E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293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630261-4F46-48C5-65E2-206845F68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73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8C885C-8911-9FBF-3A98-F2BAF710E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394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6F78A1-12C5-F35E-B1F0-C56B13D1E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956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работа</dc:creator>
  <cp:lastModifiedBy>работа</cp:lastModifiedBy>
  <cp:revision>1</cp:revision>
  <dcterms:created xsi:type="dcterms:W3CDTF">2022-11-25T13:17:50Z</dcterms:created>
  <dcterms:modified xsi:type="dcterms:W3CDTF">2022-11-25T13:32:27Z</dcterms:modified>
</cp:coreProperties>
</file>