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8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00240"/>
            <a:ext cx="7772400" cy="1214446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sz="4800" b="1" dirty="0"/>
              <a:t>Интерактивная развивающая игра</a:t>
            </a:r>
            <a:br>
              <a:rPr lang="ru-RU" sz="4800" b="1" dirty="0"/>
            </a:br>
            <a:br>
              <a:rPr lang="ru-RU" sz="4800" b="1" dirty="0"/>
            </a:br>
            <a:r>
              <a:rPr lang="ru-RU" sz="3600" b="1" dirty="0"/>
              <a:t> </a:t>
            </a:r>
            <a:r>
              <a:rPr lang="ru-RU" b="1" u="sng" dirty="0"/>
              <a:t>«Одень  Айгуль  </a:t>
            </a:r>
            <a:r>
              <a:rPr lang="ru-RU" b="1" u="sng"/>
              <a:t>и Булата </a:t>
            </a:r>
            <a:r>
              <a:rPr lang="ru-RU" b="1" u="sng" dirty="0"/>
              <a:t>в национальную  одежду»</a:t>
            </a:r>
            <a:br>
              <a:rPr lang="ru-RU" b="1" u="sng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929066"/>
            <a:ext cx="8286808" cy="250033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ru-RU" b="1" dirty="0"/>
              <a:t>Цель: </a:t>
            </a:r>
            <a:r>
              <a:rPr lang="ru-RU" dirty="0"/>
              <a:t>Продолжать знакомить детей с особенностями национальной одежды. Формировать у детей правильное отношение и уважение к народному костюму. Показать отличительные особенности мужской и женской одежды.</a:t>
            </a:r>
            <a:endParaRPr lang="ru-RU" b="1" dirty="0"/>
          </a:p>
          <a:p>
            <a:pPr>
              <a:lnSpc>
                <a:spcPct val="80000"/>
              </a:lnSpc>
              <a:buNone/>
            </a:pPr>
            <a:r>
              <a:rPr lang="ru-RU" b="1" dirty="0"/>
              <a:t>Описание игры: </a:t>
            </a:r>
            <a:r>
              <a:rPr lang="ru-RU" dirty="0"/>
              <a:t>На экране появляются  </a:t>
            </a:r>
            <a:r>
              <a:rPr lang="ru-RU" dirty="0" err="1"/>
              <a:t>Айгуль</a:t>
            </a:r>
            <a:r>
              <a:rPr lang="ru-RU" dirty="0"/>
              <a:t> и </a:t>
            </a:r>
            <a:r>
              <a:rPr lang="ru-RU" dirty="0" err="1"/>
              <a:t>Азат</a:t>
            </a:r>
            <a:r>
              <a:rPr lang="ru-RU" dirty="0"/>
              <a:t> в национальной одежде. Дети по отдельности называют название одежды и подбирают их </a:t>
            </a:r>
            <a:r>
              <a:rPr lang="ru-RU" dirty="0" err="1"/>
              <a:t>Азату</a:t>
            </a:r>
            <a:r>
              <a:rPr lang="ru-RU" dirty="0"/>
              <a:t> или  </a:t>
            </a:r>
            <a:r>
              <a:rPr lang="ru-RU" dirty="0" err="1"/>
              <a:t>Айгуль</a:t>
            </a:r>
            <a:r>
              <a:rPr lang="ru-RU" dirty="0"/>
              <a:t>. Затем проверяют свои ответы нажатием  на </a:t>
            </a:r>
            <a:r>
              <a:rPr lang="ru-RU"/>
              <a:t>предметную картинку. </a:t>
            </a:r>
            <a:endParaRPr lang="ru-RU" dirty="0"/>
          </a:p>
          <a:p>
            <a:pPr>
              <a:lnSpc>
                <a:spcPct val="80000"/>
              </a:lnSpc>
              <a:buNone/>
            </a:pPr>
            <a:r>
              <a:rPr lang="ru-RU" dirty="0"/>
              <a:t>         Предлагается играть индивидуально, подгруппой или парами, с 4 лет.</a:t>
            </a:r>
            <a:endParaRPr lang="ru-RU" b="1" dirty="0"/>
          </a:p>
          <a:p>
            <a:endParaRPr lang="ru-RU" dirty="0"/>
          </a:p>
        </p:txBody>
      </p:sp>
      <p:pic>
        <p:nvPicPr>
          <p:cNvPr id="4" name="Picture 4" descr="3415987_imzalamak-yukarı-ok-ikon-parlak-mavi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5589588"/>
            <a:ext cx="1150938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" descr="бул"/>
          <p:cNvSpPr>
            <a:spLocks noChangeArrowheads="1"/>
          </p:cNvSpPr>
          <p:nvPr/>
        </p:nvSpPr>
        <p:spPr bwMode="auto">
          <a:xfrm>
            <a:off x="2500298" y="285728"/>
            <a:ext cx="1928826" cy="2286016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AutoShape 9" descr="айг"/>
          <p:cNvSpPr>
            <a:spLocks noChangeArrowheads="1"/>
          </p:cNvSpPr>
          <p:nvPr/>
        </p:nvSpPr>
        <p:spPr bwMode="auto">
          <a:xfrm>
            <a:off x="4643438" y="285728"/>
            <a:ext cx="1643074" cy="2281239"/>
          </a:xfrm>
          <a:prstGeom prst="roundRect">
            <a:avLst>
              <a:gd name="adj" fmla="val 16667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Rectangle 6" descr="камзол"/>
          <p:cNvSpPr>
            <a:spLocks noChangeArrowheads="1"/>
          </p:cNvSpPr>
          <p:nvPr/>
        </p:nvSpPr>
        <p:spPr bwMode="auto">
          <a:xfrm>
            <a:off x="857224" y="4572008"/>
            <a:ext cx="1368425" cy="1870076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190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Rectangle 4" descr="чекмень"/>
          <p:cNvSpPr>
            <a:spLocks noChangeArrowheads="1"/>
          </p:cNvSpPr>
          <p:nvPr/>
        </p:nvSpPr>
        <p:spPr bwMode="auto">
          <a:xfrm>
            <a:off x="4429124" y="4643446"/>
            <a:ext cx="1928826" cy="1857388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190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3" descr="елян"/>
          <p:cNvSpPr>
            <a:spLocks noChangeArrowheads="1"/>
          </p:cNvSpPr>
          <p:nvPr/>
        </p:nvSpPr>
        <p:spPr bwMode="auto">
          <a:xfrm>
            <a:off x="2500298" y="4572008"/>
            <a:ext cx="1512887" cy="1922463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1905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Рисунок 8" descr="http://www.alfaim.ru/data/home/photostock_items/photo/medium_image_1(1).jpg"/>
          <p:cNvPicPr/>
          <p:nvPr/>
        </p:nvPicPr>
        <p:blipFill>
          <a:blip r:embed="rId7"/>
          <a:srcRect r="123" b="-33"/>
          <a:stretch>
            <a:fillRect/>
          </a:stretch>
        </p:blipFill>
        <p:spPr bwMode="auto">
          <a:xfrm>
            <a:off x="6786578" y="4643446"/>
            <a:ext cx="17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8.32562E-8 L 0.68507 -0.668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00" y="-3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3025E-6 L 0.50625 -0.4007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00" y="-2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61887E-6 L -0.49132 -0.6269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00" y="-3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6 0.02104 L -0.71823 -0.3068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00" y="-1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00B05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80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Calibri</vt:lpstr>
      <vt:lpstr>Тема Office</vt:lpstr>
      <vt:lpstr>Интерактивная развивающая игра   «Одень  Айгуль  и Булата в национальную  одежду»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Импульс</dc:creator>
  <cp:lastModifiedBy>Ромашка</cp:lastModifiedBy>
  <cp:revision>13</cp:revision>
  <dcterms:created xsi:type="dcterms:W3CDTF">2019-05-29T07:39:18Z</dcterms:created>
  <dcterms:modified xsi:type="dcterms:W3CDTF">2022-11-25T10:46:40Z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122347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