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285720" y="1785926"/>
            <a:ext cx="8429684" cy="254318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effectLst/>
                <a:latin typeface="Comic Sans MS" pitchFamily="66" charset="0"/>
              </a:rPr>
              <a:t>«Откуда хле</a:t>
            </a:r>
            <a:r>
              <a:rPr lang="ru-RU" sz="6000" b="1" dirty="0" smtClean="0">
                <a:latin typeface="Comic Sans MS" pitchFamily="66" charset="0"/>
              </a:rPr>
              <a:t>б пришел?</a:t>
            </a:r>
            <a:r>
              <a:rPr lang="ru-RU" sz="6000" b="1" dirty="0" smtClean="0">
                <a:effectLst/>
                <a:latin typeface="Comic Sans MS" pitchFamily="66" charset="0"/>
              </a:rPr>
              <a:t>»</a:t>
            </a:r>
            <a:endParaRPr lang="ru-RU" sz="6000" b="1" dirty="0"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7572428" cy="535785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200" dirty="0" smtClean="0">
                <a:latin typeface="Comic Sans MS" pitchFamily="66" charset="0"/>
              </a:rPr>
              <a:t>            Наступила </a:t>
            </a:r>
            <a:r>
              <a:rPr lang="ru-RU" sz="2200" dirty="0" smtClean="0">
                <a:latin typeface="Comic Sans MS" pitchFamily="66" charset="0"/>
              </a:rPr>
              <a:t>весна. Растаял снег. Выехали в поле трактористы, чтобы вспахать и взрыхлить землю под будущий хлеб. Хлеборобы засыпали зерно в сеялки и стали рассеивать по полю. А затем в небо поднялся самолёт, чтобы удобрить пшеничное </a:t>
            </a:r>
            <a:r>
              <a:rPr lang="ru-RU" sz="2200" dirty="0" smtClean="0">
                <a:latin typeface="Comic Sans MS" pitchFamily="66" charset="0"/>
              </a:rPr>
              <a:t>поле.</a:t>
            </a:r>
          </a:p>
          <a:p>
            <a:pPr algn="ctr">
              <a:buNone/>
            </a:pPr>
            <a:r>
              <a:rPr lang="ru-RU" sz="2200" dirty="0" smtClean="0">
                <a:latin typeface="Comic Sans MS" pitchFamily="66" charset="0"/>
              </a:rPr>
              <a:t> </a:t>
            </a:r>
            <a:r>
              <a:rPr lang="ru-RU" sz="2200" dirty="0" smtClean="0">
                <a:latin typeface="Comic Sans MS" pitchFamily="66" charset="0"/>
              </a:rPr>
              <a:t>      Удобрение </a:t>
            </a:r>
            <a:r>
              <a:rPr lang="ru-RU" sz="2200" dirty="0" smtClean="0">
                <a:latin typeface="Comic Sans MS" pitchFamily="66" charset="0"/>
              </a:rPr>
              <a:t>попадёт в землю, а пшеница будет расти и созревать. К концу лета пшеничное поле заколосится. Выйдут в поле комбайнеры. Поплывут по пшеничному полю комбайны, как по синему морю. Намолоченное зерно смелют в муку</a:t>
            </a:r>
            <a:r>
              <a:rPr lang="ru-RU" sz="2200" dirty="0" smtClean="0">
                <a:latin typeface="Comic Sans MS" pitchFamily="66" charset="0"/>
              </a:rPr>
              <a:t>.</a:t>
            </a:r>
          </a:p>
          <a:p>
            <a:pPr algn="ctr">
              <a:buNone/>
            </a:pPr>
            <a:r>
              <a:rPr lang="ru-RU" sz="2200" dirty="0" smtClean="0">
                <a:latin typeface="Comic Sans MS" pitchFamily="66" charset="0"/>
              </a:rPr>
              <a:t> </a:t>
            </a:r>
            <a:r>
              <a:rPr lang="ru-RU" sz="2200" dirty="0" smtClean="0">
                <a:latin typeface="Comic Sans MS" pitchFamily="66" charset="0"/>
              </a:rPr>
              <a:t>      В </a:t>
            </a:r>
            <a:r>
              <a:rPr lang="ru-RU" sz="2200" dirty="0" smtClean="0">
                <a:latin typeface="Comic Sans MS" pitchFamily="66" charset="0"/>
              </a:rPr>
              <a:t>пекарне из неё испекут тёплый, душистый, вкусный хлеб и отвезут в магазин.</a:t>
            </a:r>
            <a:endParaRPr lang="ru-RU" sz="2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Рисунок (50) (700x389, 146Kb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9476" y="1857364"/>
            <a:ext cx="5524524" cy="3070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Рисунок (51) (700x394, 115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929066"/>
            <a:ext cx="5203688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Рисунок (49) (700x406, 175Kb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072066" cy="2941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Рисунок (53) (700x400, 156Kb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643314"/>
            <a:ext cx="5143536" cy="2939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8" descr="Рисунок (52) (700x428, 161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571480"/>
            <a:ext cx="5024027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108</Words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«Откуда хлеб пришел?»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«Откуда хлеб пришел?»</dc:title>
  <dc:creator>masha</dc:creator>
  <cp:lastModifiedBy>masha</cp:lastModifiedBy>
  <cp:revision>3</cp:revision>
  <dcterms:created xsi:type="dcterms:W3CDTF">2021-04-07T17:31:50Z</dcterms:created>
  <dcterms:modified xsi:type="dcterms:W3CDTF">2021-04-07T19:48:01Z</dcterms:modified>
</cp:coreProperties>
</file>