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73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092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1870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964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9506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825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67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12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2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99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61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918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62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10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8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8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482D6-7FC6-408B-A618-DE75E8C8B1CB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5A0E81B-C50D-4009-A0F5-831B31108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830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02257" y="614150"/>
            <a:ext cx="8802355" cy="23064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чувства страха перед выполнением гимнастических элементов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41994" y="4967784"/>
            <a:ext cx="5318077" cy="1890215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 дополнительного образования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Плотникова Анастасия Сергеевна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8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925" y="354842"/>
            <a:ext cx="9976513" cy="1481919"/>
          </a:xfrm>
        </p:spPr>
        <p:txBody>
          <a:bodyPr/>
          <a:lstStyle/>
          <a:p>
            <a:r>
              <a:rPr lang="ru-RU" dirty="0"/>
              <a:t>Борьба со страхом: на примере элемента "кувырок вперёд</a:t>
            </a:r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избавить </a:t>
            </a:r>
            <a:r>
              <a:rPr lang="ru-RU" dirty="0" smtClean="0"/>
              <a:t>ребёнка </a:t>
            </a:r>
            <a:r>
              <a:rPr lang="ru-RU" dirty="0"/>
              <a:t>от чувства </a:t>
            </a:r>
            <a:r>
              <a:rPr lang="ru-RU" dirty="0" smtClean="0"/>
              <a:t>боязни;</a:t>
            </a:r>
            <a:endParaRPr lang="ru-RU" dirty="0"/>
          </a:p>
          <a:p>
            <a:r>
              <a:rPr lang="ru-RU" dirty="0" err="1"/>
              <a:t>Страхогенные</a:t>
            </a:r>
            <a:r>
              <a:rPr lang="ru-RU" dirty="0"/>
              <a:t> ситуации на занятиях </a:t>
            </a:r>
            <a:r>
              <a:rPr lang="ru-RU" dirty="0" smtClean="0"/>
              <a:t>по гимнастике;</a:t>
            </a:r>
            <a:endParaRPr lang="ru-RU" dirty="0"/>
          </a:p>
          <a:p>
            <a:r>
              <a:rPr lang="ru-RU" dirty="0"/>
              <a:t>Состав чувства страха в процессе занятий </a:t>
            </a:r>
            <a:r>
              <a:rPr lang="ru-RU" dirty="0" smtClean="0"/>
              <a:t>гимнастикой;</a:t>
            </a:r>
            <a:endParaRPr lang="ru-RU" dirty="0"/>
          </a:p>
          <a:p>
            <a:r>
              <a:rPr lang="ru-RU" dirty="0"/>
              <a:t>Воспитание смелости у </a:t>
            </a:r>
            <a:r>
              <a:rPr lang="ru-RU" dirty="0" smtClean="0"/>
              <a:t>обучающихся.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439" y="4476466"/>
            <a:ext cx="7874758" cy="191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4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46711" y="3220872"/>
            <a:ext cx="5245290" cy="3637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3220872"/>
            <a:ext cx="5636525" cy="3637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2245" y="3510887"/>
            <a:ext cx="5149755" cy="3057098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причины чувства страха у младших школьников заключаются в том, что ребенок не способен, не умеет, не готов действовать в </a:t>
            </a:r>
            <a:r>
              <a:rPr lang="ru-RU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страхогенной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ситуации. Его пугает новизна, необычность, внезапность возникновения ситуации. К причинам чувства страха может быть так же отнесена сверхсильная мотивация, вызывающая сверхсильное волнение, либо повышенное мышечное напряжение, либо разрядку возбуждения в форме радости, смеха, слез и т. д.</a:t>
            </a:r>
            <a:b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773" y="3220872"/>
            <a:ext cx="5472752" cy="39032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страха перед физическими упражнениями имеет свою специфику. Оно включает в себя три компонента. </a:t>
            </a:r>
            <a:endParaRPr lang="ru-RU" sz="17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-Первый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чувство страха перед предметами и объектом физкультурной деятельности: перед водой, пространством, препятствием под ногами, руками и т. д. </a:t>
            </a:r>
            <a:endParaRPr lang="ru-RU" sz="17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чувство страха перед технической стороной выполнения физического упражнения. Это так называемый операционный страх. </a:t>
            </a:r>
            <a:endParaRPr lang="ru-RU" sz="17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компонент - чувство страха перед людьми - товарищами, учителями, зрителями и т. д. Это страх быть осмеянным, получить неодобрение, быть отверженным.</a:t>
            </a:r>
          </a:p>
          <a:p>
            <a:endParaRPr lang="ru-RU" sz="17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62212"/>
              </p:ext>
            </p:extLst>
          </p:nvPr>
        </p:nvGraphicFramePr>
        <p:xfrm>
          <a:off x="2305665" y="392867"/>
          <a:ext cx="7762875" cy="2451692"/>
        </p:xfrm>
        <a:graphic>
          <a:graphicData uri="http://schemas.openxmlformats.org/drawingml/2006/table">
            <a:tbl>
              <a:tblPr/>
              <a:tblGrid>
                <a:gridCol w="2589918"/>
                <a:gridCol w="2584759"/>
                <a:gridCol w="2588198"/>
              </a:tblGrid>
              <a:tr h="489322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Формы страха (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страхогенные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ситуации)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Страховые качества личности, которые можно преодолеть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Волевые качества личности, которые надо воспитать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475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Тревога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Тревожность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Эмоциональная  устойч. вость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7767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Испуг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Пугливость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Храбрость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7767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Боязнь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Боязливость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Смелость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7767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Страх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Трусливость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Бесстрашие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0972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Паника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Паникерство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Мужество, психологическое и эмоциональное здоровье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6350" marR="635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1905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1" y="0"/>
            <a:ext cx="12192001" cy="181515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204716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1" cy="186974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педагога состоит в том, чтобы сделать систему перевода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страхогенных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 личности в волевые качества действенной. Для этого надо дополнять диагностическим компонентом, выявляющим степень присутствия у ребенка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страхогенных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 и комплексом методов, приемов, способов и средств, посредством которых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страхогенные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качества трансформируются в волевые. Задача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 и состоит, чтобы добиться возникновения мощных комплексов связи, выработать силу внутреннего торможения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страхогенных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качеств, воспрепятствовать их проявлению и побудить возникновение в закреплении волевых качеств; сделать их стабильными и устойчивыми.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4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"/>
            <a:ext cx="3408078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3302759" cy="303941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Кувырок 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с переворотом через голову, а это уже может быть совсем необычным действием для ребят, которые с детства не привыкли к разным перевернутым позам. И вот вроде ребенок все понял, перекаты на спине делать научился, но как только нужно сделать кувырок, то всё, стопор в голове и никак не получается заставить себя хоть что-то сделать - ноги подгибаются, голова упирается в мат... всё кувырок уже не получится. А один раз не получится, другой, тут уже и совсем 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страхи пересилят.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8078" y="259307"/>
            <a:ext cx="8915400" cy="67829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Кувырок вперёд - это гимнастический элемент, с которым желательно познакомиться каждому человеку.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умение кувыркаться - это умение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сложных двигательных ситуаций. И это не считая того, что пока мы учимся выполнять кувырки, то развиваем физические качества, особенно координацию движений, смелость, внимание к деталям. Кроме того, научившись делать кувырок, затем намного проще научиться делать сальто, если появится такое желание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чтобы подготовиться к кувыркам: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нужно освоить перекаты. Основной вариант - это перекат на спине в группировке. Сначала пробуем из положения лежа: легли на спину, сложились, взяли положение группировки и на круглой спине покачались назад-вперед.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ребенка появляется страх, то нужно его преодолеть, не надо заставлять делать кувырок, когда ребенок панически его боится. Лучше продолжить выполнять перекаты, ставить руки на мат и упираться в него, "убирая голову", слегка качаясь ногами вперед назад и т. п.. Нужно, чтобы ребенок понял, что ничего страшного в кувырке нет - очень трудно свернуть себе шею или голову, если подбородок прижат. А уж под горку делать кувырок, так вообще очень весело.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6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100" y="463639"/>
            <a:ext cx="9740206" cy="1390918"/>
          </a:xfrm>
        </p:spPr>
        <p:txBody>
          <a:bodyPr/>
          <a:lstStyle/>
          <a:p>
            <a:r>
              <a:rPr lang="ru-RU" sz="4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смелости у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4406" y="1519707"/>
            <a:ext cx="10427594" cy="5338293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Воспитание </a:t>
            </a:r>
            <a:r>
              <a:rPr lang="ru-RU" dirty="0"/>
              <a:t>смелости у </a:t>
            </a:r>
            <a:r>
              <a:rPr lang="ru-RU" dirty="0" smtClean="0"/>
              <a:t>обучающихся </a:t>
            </a:r>
            <a:r>
              <a:rPr lang="ru-RU" dirty="0"/>
              <a:t>должно быть конкретной задачей каждого </a:t>
            </a:r>
            <a:r>
              <a:rPr lang="ru-RU" dirty="0" smtClean="0"/>
              <a:t>занятия по гимнастике. </a:t>
            </a:r>
            <a:r>
              <a:rPr lang="ru-RU" dirty="0"/>
              <a:t>Оценивать смелость можно не только устойчивостью двигательного навыка, содержащего, условно говоря, элементы некоторого риска, но и оптимальным проявлением физических качеств, особенно таких, как ловкость, гибкость, сила, быстрота.</a:t>
            </a:r>
          </a:p>
          <a:p>
            <a:r>
              <a:rPr lang="ru-RU" dirty="0"/>
              <a:t>В условиях </a:t>
            </a:r>
            <a:r>
              <a:rPr lang="ru-RU" dirty="0" smtClean="0"/>
              <a:t>занятия по гимнастике </a:t>
            </a:r>
            <a:r>
              <a:rPr lang="ru-RU" dirty="0"/>
              <a:t>робость </a:t>
            </a:r>
            <a:r>
              <a:rPr lang="ru-RU" dirty="0" smtClean="0"/>
              <a:t>обучающихся</a:t>
            </a:r>
            <a:r>
              <a:rPr lang="ru-RU" dirty="0"/>
              <a:t>, их нерешительность и боязнь эффективно преодолеваются игровым и соревновательными методами. Важным путем развития смелости является самовоспитание.</a:t>
            </a:r>
          </a:p>
          <a:p>
            <a:r>
              <a:rPr lang="ru-RU" dirty="0"/>
              <a:t>Подготавливая </a:t>
            </a:r>
            <a:r>
              <a:rPr lang="ru-RU" dirty="0" smtClean="0"/>
              <a:t>обучающихся </a:t>
            </a:r>
            <a:r>
              <a:rPr lang="ru-RU" dirty="0"/>
              <a:t>к самовоспитанию смелости, их необходимо научить распознавать степень конкретной сложности предлагаемого упражнения, научить самостоятельно, оценивать свои способности к удачному выполнению определенного задания, направлять свое внимание на способ выполнения упражнения и само страховку.</a:t>
            </a:r>
          </a:p>
          <a:p>
            <a:r>
              <a:rPr lang="ru-RU" dirty="0"/>
              <a:t>Чем больше приобретает </a:t>
            </a:r>
            <a:r>
              <a:rPr lang="ru-RU" dirty="0" smtClean="0"/>
              <a:t>обучающийся </a:t>
            </a:r>
            <a:r>
              <a:rPr lang="ru-RU" dirty="0"/>
              <a:t>знаний и опыта в сознательном преодолении трудностей, которые возникают при выполнении сложных физических упражнений, тем легче будет ему добиться устойчивой смелости.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78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174" y="557212"/>
            <a:ext cx="9169445" cy="1280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135"/>
            <a:ext cx="12192000" cy="6880136"/>
          </a:xfrm>
        </p:spPr>
      </p:pic>
      <p:sp>
        <p:nvSpPr>
          <p:cNvPr id="7" name="AutoShape 4" descr="https://fsd.multiurok.ru/html/2018/05/14/s_5af9c5c050685/s901701_0_8.png"/>
          <p:cNvSpPr>
            <a:spLocks noChangeAspect="1" noChangeArrowheads="1"/>
          </p:cNvSpPr>
          <p:nvPr/>
        </p:nvSpPr>
        <p:spPr bwMode="auto">
          <a:xfrm>
            <a:off x="1573213" y="-228600"/>
            <a:ext cx="9239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fsd.multiurok.ru/html/2018/05/14/s_5af9c5c050685/s901701_0_8.png"/>
          <p:cNvSpPr>
            <a:spLocks noChangeAspect="1" noChangeArrowheads="1"/>
          </p:cNvSpPr>
          <p:nvPr/>
        </p:nvSpPr>
        <p:spPr bwMode="auto">
          <a:xfrm>
            <a:off x="691479" y="703320"/>
            <a:ext cx="657292" cy="353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3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2442693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3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121</TotalTime>
  <Words>707</Words>
  <Application>Microsoft Office PowerPoint</Application>
  <PresentationFormat>Широкоэкранный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Courier New</vt:lpstr>
      <vt:lpstr>Times New Roman</vt:lpstr>
      <vt:lpstr>Wingdings 3</vt:lpstr>
      <vt:lpstr>Легкий дым</vt:lpstr>
      <vt:lpstr>Преодоление чувства страха перед выполнением гимнастических элементов</vt:lpstr>
      <vt:lpstr>Борьба со страхом: на примере элемента "кувырок вперёд"</vt:lpstr>
      <vt:lpstr>Основные причины чувства страха у младших школьников заключаются в том, что ребенок не способен, не умеет, не готов действовать в страхогенной ситуации. Его пугает новизна, необычность, внезапность возникновения ситуации. К причинам чувства страха может быть так же отнесена сверхсильная мотивация, вызывающая сверхсильное волнение, либо повышенное мышечное напряжение, либо разрядку возбуждения в форме радости, смеха, слез и т. д. </vt:lpstr>
      <vt:lpstr>Презентация PowerPoint</vt:lpstr>
      <vt:lpstr>  Кувырок выполняется с переворотом через голову, а это уже может быть совсем необычным действием для ребят, которые с детства не привыкли к разным перевернутым позам. И вот вроде ребенок все понял, перекаты на спине делать научился, но как только нужно сделать кувырок, то всё, стопор в голове и никак не получается заставить себя хоть что-то сделать - ноги подгибаются, голова упирается в мат... всё кувырок уже не получится. А один раз не получится, другой, тут уже и совсем все страхи пересилят.</vt:lpstr>
      <vt:lpstr>Воспитание смелости у учащихся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Преодоление чувства страха перед выполнением гимнастических элементов</dc:title>
  <dc:creator>Олина Анастасия Сергеевна</dc:creator>
  <cp:lastModifiedBy>Олина Анастасия Сергеевна</cp:lastModifiedBy>
  <cp:revision>6</cp:revision>
  <dcterms:created xsi:type="dcterms:W3CDTF">2022-11-25T08:12:10Z</dcterms:created>
  <dcterms:modified xsi:type="dcterms:W3CDTF">2022-11-25T10:13:29Z</dcterms:modified>
</cp:coreProperties>
</file>