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70" r:id="rId4"/>
    <p:sldId id="257" r:id="rId5"/>
    <p:sldId id="260" r:id="rId6"/>
    <p:sldId id="271" r:id="rId7"/>
    <p:sldId id="259" r:id="rId8"/>
    <p:sldId id="258" r:id="rId9"/>
    <p:sldId id="272" r:id="rId10"/>
    <p:sldId id="273" r:id="rId11"/>
    <p:sldId id="274" r:id="rId12"/>
    <p:sldId id="276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980728"/>
            <a:ext cx="83529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грамоте горазд, тому не пропасть.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06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Щебетун Иван\Pictures\слова ср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476" y="2852936"/>
            <a:ext cx="9219365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22954" y="285293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2412" y="3388331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39552" y="334766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691680" y="285293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195736" y="278931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691680" y="3360001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92624" y="334766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851920" y="278931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067944" y="338427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084168" y="284340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084168" y="338427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7812360" y="278931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8048466" y="278931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742988" y="2723862"/>
            <a:ext cx="216024" cy="21602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8253436" y="3388331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8900562" y="3331502"/>
            <a:ext cx="216024" cy="21602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469460" y="3381367"/>
            <a:ext cx="216024" cy="21602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7812360" y="3360001"/>
            <a:ext cx="216024" cy="21602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8265032" y="2815714"/>
            <a:ext cx="216024" cy="21602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580112" y="2744924"/>
            <a:ext cx="216024" cy="21602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5580654" y="3320988"/>
            <a:ext cx="216024" cy="21602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3635896" y="3317167"/>
            <a:ext cx="216024" cy="21602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88436" y="2876262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288436" y="3347662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1955605" y="2831874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1929100" y="3347662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421225" y="3360001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3587585" y="2787250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4068010" y="2807939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3851986" y="3381367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4320123" y="3357432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5867350" y="2843402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6300192" y="2831874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5867350" y="3317065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6300192" y="3388331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7540421" y="2746141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8520541" y="2807837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7520746" y="3317065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8049008" y="3339785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8685484" y="3347662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851986" y="2897324"/>
            <a:ext cx="66" cy="50405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4070239" y="3489379"/>
            <a:ext cx="66" cy="50405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606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864" y="188640"/>
            <a:ext cx="6143874" cy="6315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971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-25057"/>
            <a:ext cx="183903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20688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Звуки </a:t>
            </a:r>
            <a:r>
              <a:rPr lang="en-US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en-US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], [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en-US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‘]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буква </a:t>
            </a:r>
            <a:r>
              <a:rPr lang="ru-RU" sz="4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Дд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1560414"/>
            <a:ext cx="188064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2422188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Познакомимся…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421772"/>
            <a:ext cx="91440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Познакомимся со звуками </a:t>
            </a:r>
            <a:r>
              <a:rPr lang="en-US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en-US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], [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en-US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‘]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буквой Д.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29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5" grpId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76672"/>
            <a:ext cx="5505611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202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980728"/>
            <a:ext cx="83529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Дятел дуб долбил, деда стуком разбудил.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57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980728"/>
            <a:ext cx="83529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 Е А Л Г Ё К И С Ю О З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Р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 Я Н Э Д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727516" y="979037"/>
            <a:ext cx="288032" cy="288032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707904" y="969029"/>
            <a:ext cx="288032" cy="288032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508375" y="969029"/>
            <a:ext cx="288032" cy="288032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300192" y="957468"/>
            <a:ext cx="288032" cy="288032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78022" y="2204864"/>
            <a:ext cx="288032" cy="288032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707904" y="2202968"/>
            <a:ext cx="288032" cy="288032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508104" y="2231164"/>
            <a:ext cx="288032" cy="288032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78022" y="3429000"/>
            <a:ext cx="288032" cy="288032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691680" y="957468"/>
            <a:ext cx="288032" cy="288032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627784" y="980728"/>
            <a:ext cx="288032" cy="288032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364088" y="813248"/>
            <a:ext cx="288032" cy="288032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236296" y="965648"/>
            <a:ext cx="288032" cy="288032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700064" y="2199519"/>
            <a:ext cx="288032" cy="288032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915816" y="2231164"/>
            <a:ext cx="288032" cy="288032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652391" y="2199519"/>
            <a:ext cx="288032" cy="288032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444208" y="2204864"/>
            <a:ext cx="288032" cy="288032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524328" y="2244212"/>
            <a:ext cx="288032" cy="288032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652193" y="3427104"/>
            <a:ext cx="288032" cy="288032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59429" y="990598"/>
            <a:ext cx="288032" cy="288032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739817" y="980590"/>
            <a:ext cx="288032" cy="288032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4540288" y="980590"/>
            <a:ext cx="288032" cy="288032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332105" y="969029"/>
            <a:ext cx="288032" cy="288032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1723593" y="969029"/>
            <a:ext cx="288032" cy="288032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659697" y="992289"/>
            <a:ext cx="288032" cy="288032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5396001" y="824809"/>
            <a:ext cx="288032" cy="288032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26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450849"/>
              </p:ext>
            </p:extLst>
          </p:nvPr>
        </p:nvGraphicFramePr>
        <p:xfrm>
          <a:off x="0" y="332655"/>
          <a:ext cx="9036495" cy="5472608"/>
        </p:xfrm>
        <a:graphic>
          <a:graphicData uri="http://schemas.openxmlformats.org/drawingml/2006/table">
            <a:tbl>
              <a:tblPr firstRow="1">
                <a:tableStyleId>{0660B408-B3CF-4A94-85FC-2B1E0A45F4A2}</a:tableStyleId>
              </a:tblPr>
              <a:tblGrid>
                <a:gridCol w="2522621"/>
                <a:gridCol w="2640760"/>
                <a:gridCol w="1971304"/>
                <a:gridCol w="1901810"/>
              </a:tblGrid>
              <a:tr h="155619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Гласные буквы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Согласные буквы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602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Обознача</a:t>
                      </a:r>
                      <a:r>
                        <a:rPr lang="ru-RU" sz="4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-ют </a:t>
                      </a: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твердость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Обознача</a:t>
                      </a:r>
                      <a:r>
                        <a:rPr lang="ru-RU" sz="4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-ют </a:t>
                      </a: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мягкость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Глухие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Звонкие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1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4509120"/>
            <a:ext cx="25038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А,О,У,Ы,Э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28028" y="4509120"/>
            <a:ext cx="25619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Е,Ё,И,Ю,Я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20072" y="4509120"/>
            <a:ext cx="9957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К,С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64288" y="4509120"/>
            <a:ext cx="1800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М,Л,Г,З,Р,Н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730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4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-25057"/>
            <a:ext cx="183903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20688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Звуки </a:t>
            </a:r>
            <a:r>
              <a:rPr lang="en-US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en-US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], [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en-US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‘]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буква </a:t>
            </a:r>
            <a:r>
              <a:rPr lang="ru-RU" sz="4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Дд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1560414"/>
            <a:ext cx="188064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2422188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Познакомимся…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421772"/>
            <a:ext cx="91440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Познакомимся со звуками </a:t>
            </a:r>
            <a:r>
              <a:rPr lang="en-US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en-US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], [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en-US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‘]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буквой Д.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40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5" grpId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Щебетун Иван\Pictures\душ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717" y="188640"/>
            <a:ext cx="4752528" cy="596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77345" y="4437112"/>
            <a:ext cx="1152128" cy="1152128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29473" y="4437112"/>
            <a:ext cx="1152128" cy="11521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587686" y="4437112"/>
            <a:ext cx="1152128" cy="1152128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174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Щебетун Иван\Pictures\дятел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439" y="332656"/>
            <a:ext cx="5688631" cy="5379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35696" y="4077072"/>
            <a:ext cx="1080120" cy="108012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28121" y="4077072"/>
            <a:ext cx="1067815" cy="108012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09526" y="4077072"/>
            <a:ext cx="1080120" cy="108012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89646" y="4077072"/>
            <a:ext cx="1067815" cy="108012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57461" y="4069195"/>
            <a:ext cx="1080120" cy="108012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4558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4337" l="0" r="94071">
                        <a14:foregroundMark x1="34615" y1="84352" x2="34615" y2="84352"/>
                        <a14:foregroundMark x1="37660" y1="88227" x2="39103" y2="85991"/>
                        <a14:foregroundMark x1="41346" y1="91207" x2="41827" y2="86587"/>
                        <a14:foregroundMark x1="46474" y1="89568" x2="47115" y2="84948"/>
                        <a14:foregroundMark x1="29006" y1="33085" x2="25641" y2="33979"/>
                        <a14:foregroundMark x1="48718" y1="21908" x2="48397" y2="17288"/>
                        <a14:foregroundMark x1="45032" y1="15350" x2="47276" y2="17586"/>
                        <a14:foregroundMark x1="50962" y1="11773" x2="51603" y2="19076"/>
                        <a14:foregroundMark x1="62340" y1="10134" x2="60897" y2="12817"/>
                        <a14:foregroundMark x1="69231" y1="33532" x2="67147" y2="35768"/>
                        <a14:foregroundMark x1="32532" y1="86438" x2="33654" y2="85991"/>
                        <a14:foregroundMark x1="36859" y1="90611" x2="37981" y2="87630"/>
                        <a14:foregroundMark x1="40705" y1="92399" x2="41026" y2="91207"/>
                        <a14:foregroundMark x1="45353" y1="22802" x2="42468" y2="20417"/>
                        <a14:foregroundMark x1="22756" y1="35171" x2="28846" y2="30551"/>
                        <a14:backgroundMark x1="26122" y1="52161" x2="8974" y2="44858"/>
                        <a14:backgroundMark x1="77885" y1="57377" x2="80769" y2="657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-3195638"/>
            <a:ext cx="5943600" cy="639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3357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 L -0.68715 0.436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358" y="218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2123728" y="1844824"/>
            <a:ext cx="449078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 </a:t>
            </a:r>
            <a:r>
              <a:rPr lang="ru-RU" sz="2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2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55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109</Words>
  <Application>Microsoft Office PowerPoint</Application>
  <PresentationFormat>Экран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Щебетун Иван</dc:creator>
  <cp:lastModifiedBy>Щебетун Иван</cp:lastModifiedBy>
  <cp:revision>22</cp:revision>
  <dcterms:created xsi:type="dcterms:W3CDTF">2022-03-08T13:00:50Z</dcterms:created>
  <dcterms:modified xsi:type="dcterms:W3CDTF">2022-11-24T14:56:54Z</dcterms:modified>
</cp:coreProperties>
</file>