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\Новая папка\vysota-dna-matki-po-nedelyam-1024x8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1437294">
            <a:off x="1485690" y="1037472"/>
            <a:ext cx="630363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календарю профессиональных праздников»</a:t>
            </a:r>
            <a:endParaRPr lang="ru-RU" sz="3600" dirty="0"/>
          </a:p>
        </p:txBody>
      </p:sp>
      <p:pic>
        <p:nvPicPr>
          <p:cNvPr id="1027" name="Picture 3" descr="D:\Рабочий стол\Новая папка\stock-vector-smiling-pilot-2337889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77129">
            <a:off x="4680327" y="3812912"/>
            <a:ext cx="1371600" cy="1431925"/>
          </a:xfrm>
          <a:prstGeom prst="rect">
            <a:avLst/>
          </a:prstGeom>
          <a:noFill/>
        </p:spPr>
      </p:pic>
      <p:pic>
        <p:nvPicPr>
          <p:cNvPr id="1028" name="Picture 4" descr="D:\Рабочий стол\Новая папка\1404893782_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274117">
            <a:off x="6610274" y="3077758"/>
            <a:ext cx="1539518" cy="1798307"/>
          </a:xfrm>
          <a:prstGeom prst="rect">
            <a:avLst/>
          </a:prstGeom>
          <a:noFill/>
        </p:spPr>
      </p:pic>
      <p:pic>
        <p:nvPicPr>
          <p:cNvPr id="1029" name="Picture 5" descr="D:\Рабочий стол\Новая папка\219983214733476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00597">
            <a:off x="2478398" y="4044446"/>
            <a:ext cx="1857389" cy="15051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297174">
            <a:off x="1643042" y="642918"/>
            <a:ext cx="56436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27 сентября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День дошкольного работника</a:t>
            </a:r>
          </a:p>
        </p:txBody>
      </p:sp>
      <p:pic>
        <p:nvPicPr>
          <p:cNvPr id="10243" name="Picture 3" descr="D:\Рабочий стол\Новая папка\pedago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17228">
            <a:off x="2372064" y="3123441"/>
            <a:ext cx="3126235" cy="2084156"/>
          </a:xfrm>
          <a:prstGeom prst="rect">
            <a:avLst/>
          </a:prstGeom>
          <a:noFill/>
        </p:spPr>
      </p:pic>
      <p:pic>
        <p:nvPicPr>
          <p:cNvPr id="10244" name="Picture 4" descr="D:\Рабочий стол\Новая папка\1963ab8eeeb5bcbc0d892bbef4e2416e5062d0d40f8d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74844">
            <a:off x="6140203" y="2854063"/>
            <a:ext cx="2148290" cy="21482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017289">
            <a:off x="1285853" y="785794"/>
            <a:ext cx="67151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 за внимания!</a:t>
            </a:r>
          </a:p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Всем удачи и творческих успехов!</a:t>
            </a:r>
          </a:p>
        </p:txBody>
      </p:sp>
      <p:pic>
        <p:nvPicPr>
          <p:cNvPr id="11268" name="Picture 4" descr="D:\Рабочий стол\Новая папка\cxnxbcvbc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69800">
            <a:off x="3117141" y="2690490"/>
            <a:ext cx="4037045" cy="27451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й стол\Новая папка\vysota-dna-matki-po-nedelyam-1024x8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D:\Рабочий стол\Новая папка\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19970">
            <a:off x="2085142" y="1082751"/>
            <a:ext cx="6272557" cy="43338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чий стол\Новая папка\vysota-dna-matki-po-nedelyam-1024x8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1382318">
            <a:off x="2124520" y="489186"/>
            <a:ext cx="56087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</a:t>
            </a:r>
          </a:p>
          <a:p>
            <a:pPr algn="ctr"/>
            <a:r>
              <a:rPr lang="ru-RU" sz="4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работников леса</a:t>
            </a:r>
            <a:endParaRPr lang="ru-RU" sz="4800" dirty="0">
              <a:solidFill>
                <a:srgbClr val="92D050"/>
              </a:solidFill>
            </a:endParaRPr>
          </a:p>
        </p:txBody>
      </p:sp>
      <p:pic>
        <p:nvPicPr>
          <p:cNvPr id="3075" name="Picture 3" descr="D:\Рабочий стол\Новая папка\spetsialist-9-768x5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00906">
            <a:off x="5748644" y="3010874"/>
            <a:ext cx="2514592" cy="1696040"/>
          </a:xfrm>
          <a:prstGeom prst="rect">
            <a:avLst/>
          </a:prstGeom>
          <a:noFill/>
        </p:spPr>
      </p:pic>
      <p:pic>
        <p:nvPicPr>
          <p:cNvPr id="3076" name="Picture 4" descr="D:\Рабочий стол\Новая папка\business-kakoi-otkrit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86200">
            <a:off x="2571736" y="3286125"/>
            <a:ext cx="2643206" cy="19142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417221">
            <a:off x="1983228" y="986741"/>
            <a:ext cx="5873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</a:t>
            </a:r>
          </a:p>
          <a:p>
            <a:pPr algn="ctr"/>
            <a: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работников сельского хозяйства </a:t>
            </a:r>
            <a:endParaRPr lang="ru-RU" sz="4400" dirty="0">
              <a:solidFill>
                <a:srgbClr val="FFC000"/>
              </a:solidFill>
            </a:endParaRPr>
          </a:p>
        </p:txBody>
      </p:sp>
      <p:pic>
        <p:nvPicPr>
          <p:cNvPr id="4099" name="Picture 3" descr="D:\Рабочий стол\Новая папка\sdam-v-arendu-uborka-urozhaya-zernovyh-kombaynom-zhitomir-uborka-zerna-kombaynami--5a16-1466453277370436-2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43976">
            <a:off x="2105466" y="2977113"/>
            <a:ext cx="2506686" cy="1988662"/>
          </a:xfrm>
          <a:prstGeom prst="rect">
            <a:avLst/>
          </a:prstGeom>
          <a:noFill/>
        </p:spPr>
      </p:pic>
      <p:pic>
        <p:nvPicPr>
          <p:cNvPr id="4103" name="Picture 7" descr="D:\Рабочий стол\Новая папка\IMG_4052_zew9O2N.2e16d0ba.fill-40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17056">
            <a:off x="4205307" y="3006630"/>
            <a:ext cx="2361336" cy="1771002"/>
          </a:xfrm>
          <a:prstGeom prst="rect">
            <a:avLst/>
          </a:prstGeom>
          <a:noFill/>
        </p:spPr>
      </p:pic>
      <p:pic>
        <p:nvPicPr>
          <p:cNvPr id="4104" name="Picture 8" descr="D:\Рабочий стол\Новая папка\fermer_1-400x300_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535209">
            <a:off x="6072198" y="3196827"/>
            <a:ext cx="2476504" cy="18573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296403">
            <a:off x="1670214" y="743047"/>
            <a:ext cx="619642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сотрудника органов внутренних дел РФ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9219" name="Picture 3" descr="D:\Рабочий стол\Новая папка\i.jpg.de6db2f6f5a05bfc826ab598cc99bb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94991">
            <a:off x="2404980" y="3255959"/>
            <a:ext cx="2650159" cy="1820937"/>
          </a:xfrm>
          <a:prstGeom prst="rect">
            <a:avLst/>
          </a:prstGeom>
          <a:noFill/>
        </p:spPr>
      </p:pic>
      <p:pic>
        <p:nvPicPr>
          <p:cNvPr id="9220" name="Picture 4" descr="D:\Рабочий стол\Новая папка\VUZ_MV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24118">
            <a:off x="5643570" y="3214686"/>
            <a:ext cx="2731691" cy="18097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0980969">
            <a:off x="1274866" y="553209"/>
            <a:ext cx="65981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банковского работника</a:t>
            </a:r>
            <a:endParaRPr lang="ru-RU" sz="4000" dirty="0"/>
          </a:p>
        </p:txBody>
      </p:sp>
      <p:pic>
        <p:nvPicPr>
          <p:cNvPr id="6147" name="Picture 3" descr="D:\Рабочий стол\Новая папка\d06a8f178f3442b8b9f352ad0893045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17001">
            <a:off x="2041204" y="2719007"/>
            <a:ext cx="2336588" cy="1557725"/>
          </a:xfrm>
          <a:prstGeom prst="rect">
            <a:avLst/>
          </a:prstGeom>
          <a:noFill/>
        </p:spPr>
      </p:pic>
      <p:pic>
        <p:nvPicPr>
          <p:cNvPr id="6148" name="Picture 4" descr="D:\Рабочий стол\Новая папка\high_salary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9430">
            <a:off x="6096970" y="3279489"/>
            <a:ext cx="2241290" cy="1883147"/>
          </a:xfrm>
          <a:prstGeom prst="rect">
            <a:avLst/>
          </a:prstGeom>
          <a:noFill/>
        </p:spPr>
      </p:pic>
      <p:pic>
        <p:nvPicPr>
          <p:cNvPr id="6149" name="Picture 5" descr="D:\Рабочий стол\Новая папка\ы_400x26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16100">
            <a:off x="3936259" y="2971359"/>
            <a:ext cx="2174947" cy="14463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397605">
            <a:off x="1528081" y="748828"/>
            <a:ext cx="650085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спасателя МЧС России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D:\Рабочий стол\Новая папка\b7e6ec0db28d3de1ecb62e22c52c34a8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50047">
            <a:off x="1963240" y="3174970"/>
            <a:ext cx="3126114" cy="2029513"/>
          </a:xfrm>
          <a:prstGeom prst="rect">
            <a:avLst/>
          </a:prstGeom>
          <a:noFill/>
        </p:spPr>
      </p:pic>
      <p:pic>
        <p:nvPicPr>
          <p:cNvPr id="5124" name="Picture 4" descr="D:\Рабочий стол\Новая папка\17551e4f5799db515f9107399d92f4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49206">
            <a:off x="6329956" y="3447453"/>
            <a:ext cx="2126065" cy="1594549"/>
          </a:xfrm>
          <a:prstGeom prst="rect">
            <a:avLst/>
          </a:prstGeom>
          <a:noFill/>
        </p:spPr>
      </p:pic>
      <p:pic>
        <p:nvPicPr>
          <p:cNvPr id="5125" name="Picture 5" descr="D:\Рабочий стол\Новая папка\stock-photo-young-fireman-in-uniform-standing-in-front-of-firetruck-he-is-ready-for-deployment-12967636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26424">
            <a:off x="4414121" y="3245592"/>
            <a:ext cx="2821839" cy="20053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 rot="21342886">
            <a:off x="1182509" y="-68640"/>
            <a:ext cx="72152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/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Международный день гражданской авиации</a:t>
            </a:r>
          </a:p>
          <a:p>
            <a:endParaRPr lang="ru-RU" dirty="0"/>
          </a:p>
        </p:txBody>
      </p:sp>
      <p:pic>
        <p:nvPicPr>
          <p:cNvPr id="7171" name="Picture 3" descr="D:\Рабочий стол\Новая папка\160426_QANTAS_MartinGrant_02_0201-copy-466x3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24922">
            <a:off x="2428860" y="3071810"/>
            <a:ext cx="2857520" cy="2041961"/>
          </a:xfrm>
          <a:prstGeom prst="rect">
            <a:avLst/>
          </a:prstGeom>
          <a:noFill/>
        </p:spPr>
      </p:pic>
      <p:pic>
        <p:nvPicPr>
          <p:cNvPr id="7172" name="Picture 4" descr="D:\Рабочий стол\Новая папка\g_7YGG_jJqy_MevUzxCA0mIc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56704">
            <a:off x="5985692" y="2859363"/>
            <a:ext cx="2253591" cy="22535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64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300783">
            <a:off x="1285852" y="1062793"/>
            <a:ext cx="67947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Апрель</a:t>
            </a:r>
          </a:p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геолога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5" descr="D:\Рабочий стол\Новая папка\t_-447596735_bo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16456">
            <a:off x="2322643" y="3367674"/>
            <a:ext cx="3238500" cy="2162175"/>
          </a:xfrm>
          <a:prstGeom prst="rect">
            <a:avLst/>
          </a:prstGeom>
          <a:noFill/>
        </p:spPr>
      </p:pic>
      <p:pic>
        <p:nvPicPr>
          <p:cNvPr id="8198" name="Picture 6" descr="D:\Рабочий стол\Новая папка\123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95584">
            <a:off x="5691660" y="2968125"/>
            <a:ext cx="3143245" cy="23574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48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12</cp:revision>
  <dcterms:modified xsi:type="dcterms:W3CDTF">2018-04-23T14:00:33Z</dcterms:modified>
</cp:coreProperties>
</file>