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595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BA88D-126D-4058-83ED-34E435E18C7E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531F6-6E5A-43F1-B52B-E408B7FC8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080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BA88D-126D-4058-83ED-34E435E18C7E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531F6-6E5A-43F1-B52B-E408B7FC8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725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BA88D-126D-4058-83ED-34E435E18C7E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531F6-6E5A-43F1-B52B-E408B7FC8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0068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BA88D-126D-4058-83ED-34E435E18C7E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531F6-6E5A-43F1-B52B-E408B7FC8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0700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BA88D-126D-4058-83ED-34E435E18C7E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531F6-6E5A-43F1-B52B-E408B7FC8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8973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BA88D-126D-4058-83ED-34E435E18C7E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531F6-6E5A-43F1-B52B-E408B7FC8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527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BA88D-126D-4058-83ED-34E435E18C7E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531F6-6E5A-43F1-B52B-E408B7FC8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6910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BA88D-126D-4058-83ED-34E435E18C7E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531F6-6E5A-43F1-B52B-E408B7FC8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561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BA88D-126D-4058-83ED-34E435E18C7E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531F6-6E5A-43F1-B52B-E408B7FC8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064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BA88D-126D-4058-83ED-34E435E18C7E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531F6-6E5A-43F1-B52B-E408B7FC8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6663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BA88D-126D-4058-83ED-34E435E18C7E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531F6-6E5A-43F1-B52B-E408B7FC8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033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2BA88D-126D-4058-83ED-34E435E18C7E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1531F6-6E5A-43F1-B52B-E408B7FC8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421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f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fif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Если хочешь быть здоров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Распорядок дня </a:t>
            </a:r>
          </a:p>
          <a:p>
            <a:r>
              <a:rPr lang="ru-RU" dirty="0" smtClean="0"/>
              <a:t>Воспитатель Смирнова Т.Н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046898"/>
            <a:ext cx="4282290" cy="28111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0879" y="88507"/>
            <a:ext cx="4608214" cy="2564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3532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Тихий час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293" y="190124"/>
            <a:ext cx="3695536" cy="44633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59232" y="289711"/>
            <a:ext cx="4282289" cy="3005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2577" y="3370875"/>
            <a:ext cx="5334000" cy="32308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8064040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Полдник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533" y="3576119"/>
            <a:ext cx="4291343" cy="28338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7224" y="1428138"/>
            <a:ext cx="6503369" cy="5167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4" name="Picture 2" descr="Масленица 2015: Детские блины с фруктами - Рецепты. Кулинарные рецепты блюд  с фото - рецепты салатов, первые и вторые блюда, рецепты выпечки, десерты и  закуски - IVONA - bigmir)net - IVONA bigmir)ne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163" y="479833"/>
            <a:ext cx="4694856" cy="29408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3804526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Собираемся гулять – маму с папочкой встречать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605" y="1792586"/>
            <a:ext cx="5194935" cy="49613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9975" y="1609207"/>
            <a:ext cx="4879818" cy="4981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562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Просыпайтесь</a:t>
            </a:r>
            <a:r>
              <a:rPr lang="ru-RU" sz="2800" dirty="0"/>
              <a:t>, поднимайтесь, На зарядку собирайтесь!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1800" dirty="0" smtClean="0"/>
              <a:t>Нужно </a:t>
            </a:r>
            <a:r>
              <a:rPr lang="ru-RU" sz="1800" dirty="0"/>
              <a:t>распахнуть окошко, Свежести впустить немножко.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Свежий </a:t>
            </a:r>
            <a:r>
              <a:rPr lang="ru-RU" sz="1800" dirty="0"/>
              <a:t>воздух не простудит, Он на пользу детям будет!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Ручки-ручки </a:t>
            </a:r>
            <a:r>
              <a:rPr lang="ru-RU" sz="1800" dirty="0"/>
              <a:t>— </a:t>
            </a:r>
            <a:r>
              <a:rPr lang="ru-RU" sz="1800" dirty="0" err="1"/>
              <a:t>потягушки</a:t>
            </a:r>
            <a:r>
              <a:rPr lang="ru-RU" sz="1800" dirty="0"/>
              <a:t> И ладошки — </a:t>
            </a:r>
            <a:r>
              <a:rPr lang="ru-RU" sz="1800" dirty="0" err="1"/>
              <a:t>похлопушки</a:t>
            </a:r>
            <a:r>
              <a:rPr lang="ru-RU" sz="1800" dirty="0" smtClean="0"/>
              <a:t>.</a:t>
            </a:r>
            <a:br>
              <a:rPr lang="ru-RU" sz="1800" dirty="0" smtClean="0"/>
            </a:br>
            <a:r>
              <a:rPr lang="ru-RU" sz="1800" dirty="0" smtClean="0"/>
              <a:t> </a:t>
            </a:r>
            <a:r>
              <a:rPr lang="ru-RU" sz="1800" dirty="0"/>
              <a:t>Ножки-ножки – </a:t>
            </a:r>
            <a:r>
              <a:rPr lang="ru-RU" sz="1800" dirty="0" err="1"/>
              <a:t>топотушки</a:t>
            </a:r>
            <a:r>
              <a:rPr lang="ru-RU" sz="1800" dirty="0"/>
              <a:t>, Побегушки, </a:t>
            </a:r>
            <a:r>
              <a:rPr lang="ru-RU" sz="1800" dirty="0" err="1"/>
              <a:t>попрыгушки</a:t>
            </a:r>
            <a:r>
              <a:rPr lang="ru-RU" sz="1800" dirty="0"/>
              <a:t>.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С </a:t>
            </a:r>
            <a:r>
              <a:rPr lang="ru-RU" sz="1800" dirty="0"/>
              <a:t>добрым утром, ручки, Ладошки и ножки, Щёчки-цветочки – чмок! </a:t>
            </a:r>
            <a:r>
              <a:rPr lang="ru-RU" sz="1800" dirty="0" err="1"/>
              <a:t>Потягушки</a:t>
            </a:r>
            <a:r>
              <a:rPr lang="ru-RU" sz="1800" dirty="0"/>
              <a:t> Мы на цыпочки привстали,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Ручки </a:t>
            </a:r>
            <a:r>
              <a:rPr lang="ru-RU" sz="1800" dirty="0"/>
              <a:t>кверху мы подняли,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Мы </a:t>
            </a:r>
            <a:r>
              <a:rPr lang="ru-RU" sz="1800" dirty="0"/>
              <a:t>вздохнули, потянулись И друг другу улыбнулись.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Выдохнули</a:t>
            </a:r>
            <a:r>
              <a:rPr lang="ru-RU" sz="1800" dirty="0"/>
              <a:t>, руки вниз, Повторим теперь на «бис</a:t>
            </a:r>
            <a:r>
              <a:rPr lang="ru-RU" sz="1800" dirty="0" smtClean="0"/>
              <a:t>»!</a:t>
            </a:r>
            <a:br>
              <a:rPr lang="ru-RU" sz="1800" dirty="0" smtClean="0"/>
            </a:br>
            <a:r>
              <a:rPr lang="ru-RU" sz="1800" dirty="0" smtClean="0"/>
              <a:t> </a:t>
            </a:r>
            <a:r>
              <a:rPr lang="ru-RU" sz="1800" dirty="0"/>
              <a:t>Мы проснулись, мы проснулись. (Ручки в стороны</a:t>
            </a:r>
            <a:r>
              <a:rPr lang="ru-RU" sz="1800" dirty="0" smtClean="0"/>
              <a:t>,</a:t>
            </a:r>
            <a:br>
              <a:rPr lang="ru-RU" sz="1800" dirty="0" smtClean="0"/>
            </a:br>
            <a:r>
              <a:rPr lang="ru-RU" sz="1800" dirty="0" smtClean="0"/>
              <a:t> </a:t>
            </a:r>
            <a:r>
              <a:rPr lang="ru-RU" sz="1800" dirty="0"/>
              <a:t>затем скрестить на груди).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 </a:t>
            </a:r>
            <a:r>
              <a:rPr lang="ru-RU" sz="1800" dirty="0"/>
              <a:t>Сладко, сладко потянулись. (Тянем ручки вверх</a:t>
            </a:r>
            <a:r>
              <a:rPr lang="ru-RU" sz="1800" dirty="0" smtClean="0"/>
              <a:t>)</a:t>
            </a:r>
            <a:br>
              <a:rPr lang="ru-RU" sz="1800" dirty="0" smtClean="0"/>
            </a:br>
            <a:r>
              <a:rPr lang="ru-RU" sz="1800" dirty="0" smtClean="0"/>
              <a:t> </a:t>
            </a:r>
            <a:r>
              <a:rPr lang="ru-RU" sz="1800" dirty="0"/>
              <a:t>Маме с папой улыбнулись.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1335" y="2326740"/>
            <a:ext cx="4771175" cy="4443176"/>
          </a:xfrm>
          <a:prstGeom prst="rect">
            <a:avLst/>
          </a:prstGeom>
        </p:spPr>
      </p:pic>
      <p:pic>
        <p:nvPicPr>
          <p:cNvPr id="1026" name="Picture 2" descr="Фотобутафория (маски) Смайлы Фотобутафория (шаблоны) Распечатай к празднику  (бесплатно) Каталог статей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979" y="5303254"/>
            <a:ext cx="1629623" cy="1466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Smiley Housing Community, тематический блок, оранжевый, смайлик, тема Box  png | Klipart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Smiley Housing Community, тематический блок, оранжевый, смайлик, тема Box  png | Klipart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8" descr="Smiley Housing Community, тематический блок, оранжевый, смайлик, тема Box  png | Klipartz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Смайлики эмоций картинка » laclauzade.e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41983" y="3742476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63338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0657" y="365125"/>
            <a:ext cx="11073143" cy="2694946"/>
          </a:xfrm>
        </p:spPr>
        <p:txBody>
          <a:bodyPr>
            <a:noAutofit/>
          </a:bodyPr>
          <a:lstStyle/>
          <a:p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>Зайчики </a:t>
            </a:r>
            <a:r>
              <a:rPr lang="ru-RU" sz="1800" dirty="0"/>
              <a:t>и белочки</a:t>
            </a:r>
            <a:r>
              <a:rPr lang="ru-RU" sz="1800" dirty="0" smtClean="0"/>
              <a:t>,                                                            </a:t>
            </a:r>
            <a:r>
              <a:rPr lang="ru-RU" sz="2400" b="1" dirty="0" smtClean="0"/>
              <a:t>Если хочешь быть здоров умывайся!!!!!!!</a:t>
            </a:r>
            <a:br>
              <a:rPr lang="ru-RU" sz="2400" b="1" dirty="0" smtClean="0"/>
            </a:br>
            <a:r>
              <a:rPr lang="ru-RU" sz="1800" dirty="0"/>
              <a:t>Мальчики и девочки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>Утром две минутки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>Чистят себе зубки.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>Маленькие котики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>Открывают ротики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>Зубки выстроились в ряд,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>Щетку с пастой ждут опять!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endParaRPr lang="ru-RU" sz="1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748" y="2857689"/>
            <a:ext cx="6191250" cy="3695700"/>
          </a:xfrm>
          <a:prstGeom prst="rect">
            <a:avLst/>
          </a:prstGeom>
        </p:spPr>
      </p:pic>
      <p:sp>
        <p:nvSpPr>
          <p:cNvPr id="4" name="AutoShape 2" descr="YouTube | Чистить зубы, Зубы, Детский сад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YouTube | Чистить зубы, Зубы, Детский сад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Картинка. Мальчик чистит зубы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85136" y="1041149"/>
            <a:ext cx="5086381" cy="6808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94034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детский сад идти пора , одевайся детвора!!!!!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6828" y="1843087"/>
            <a:ext cx="8919172" cy="42589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21549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92285"/>
            <a:ext cx="11353800" cy="2432396"/>
          </a:xfrm>
        </p:spPr>
        <p:txBody>
          <a:bodyPr>
            <a:normAutofit/>
          </a:bodyPr>
          <a:lstStyle/>
          <a:p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2000" dirty="0" smtClean="0"/>
              <a:t>Утро </a:t>
            </a:r>
            <a:r>
              <a:rPr lang="ru-RU" sz="2000" dirty="0"/>
              <a:t>ясное пришло</a:t>
            </a:r>
            <a:r>
              <a:rPr lang="ru-RU" sz="2000" dirty="0" smtClean="0"/>
              <a:t>,                                                                                                         </a:t>
            </a:r>
            <a:r>
              <a:rPr lang="ru-RU" sz="3600" b="1" dirty="0" smtClean="0"/>
              <a:t>завтрак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2000" dirty="0"/>
              <a:t>Завтрак утро </a:t>
            </a:r>
            <a:r>
              <a:rPr lang="ru-RU" sz="2000" dirty="0" smtClean="0"/>
              <a:t>принесло. У </a:t>
            </a:r>
            <a:r>
              <a:rPr lang="ru-RU" sz="2000" dirty="0"/>
              <a:t>пушистой </a:t>
            </a:r>
            <a:r>
              <a:rPr lang="ru-RU" sz="2000" dirty="0" smtClean="0"/>
              <a:t>белочки Орехи </a:t>
            </a:r>
            <a:r>
              <a:rPr lang="ru-RU" sz="2000" dirty="0"/>
              <a:t>на тарелочке.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У котенка и </a:t>
            </a:r>
            <a:r>
              <a:rPr lang="ru-RU" sz="2000" dirty="0" smtClean="0"/>
              <a:t>щенка Два </a:t>
            </a:r>
            <a:r>
              <a:rPr lang="ru-RU" sz="2000" dirty="0"/>
              <a:t>стакана молока,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У мышонка вкусный </a:t>
            </a:r>
            <a:r>
              <a:rPr lang="ru-RU" sz="2000" dirty="0" smtClean="0"/>
              <a:t>сыр У </a:t>
            </a:r>
            <a:r>
              <a:rPr lang="ru-RU" sz="2000" dirty="0"/>
              <a:t>лисы густой кефир.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У зайчат </a:t>
            </a:r>
            <a:r>
              <a:rPr lang="ru-RU" sz="2000" dirty="0" smtClean="0"/>
              <a:t>печенье У </a:t>
            </a:r>
            <a:r>
              <a:rPr lang="ru-RU" sz="2000" dirty="0"/>
              <a:t>пчелы варенье.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А в тарелку </a:t>
            </a:r>
            <a:r>
              <a:rPr lang="ru-RU" sz="2000" dirty="0" smtClean="0"/>
              <a:t>нашу Мы </a:t>
            </a:r>
            <a:r>
              <a:rPr lang="ru-RU" sz="2000" dirty="0"/>
              <a:t>положим кашу</a:t>
            </a:r>
            <a:r>
              <a:rPr lang="ru-RU" sz="1300" dirty="0"/>
              <a:t>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54538">
            <a:off x="9180213" y="1158844"/>
            <a:ext cx="2704723" cy="24187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387" y="3001507"/>
            <a:ext cx="3914775" cy="33718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6811" y="1892174"/>
            <a:ext cx="3069861" cy="25114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3150" y="4403614"/>
            <a:ext cx="5740650" cy="24543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635050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46" y="365125"/>
            <a:ext cx="11301554" cy="1925402"/>
          </a:xfrm>
        </p:spPr>
        <p:txBody>
          <a:bodyPr>
            <a:noAutofit/>
          </a:bodyPr>
          <a:lstStyle/>
          <a:p>
            <a:r>
              <a:rPr lang="ru-RU" sz="3200" dirty="0" smtClean="0"/>
              <a:t>                                         Занятия  и  игры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400" dirty="0"/>
              <a:t>А в садике классно! —</a:t>
            </a:r>
            <a:br>
              <a:rPr lang="ru-RU" sz="1400" dirty="0"/>
            </a:br>
            <a:r>
              <a:rPr lang="ru-RU" sz="1400" dirty="0"/>
              <a:t>Прогулки, игрушки!</a:t>
            </a:r>
            <a:br>
              <a:rPr lang="ru-RU" sz="1400" dirty="0"/>
            </a:br>
            <a:r>
              <a:rPr lang="ru-RU" sz="1400" dirty="0"/>
              <a:t>Песочные башни,</a:t>
            </a:r>
            <a:br>
              <a:rPr lang="ru-RU" sz="1400" dirty="0"/>
            </a:br>
            <a:r>
              <a:rPr lang="ru-RU" sz="1400" dirty="0"/>
              <a:t>Компот и ватрушки!</a:t>
            </a:r>
            <a:br>
              <a:rPr lang="ru-RU" sz="1400" dirty="0"/>
            </a:br>
            <a:r>
              <a:rPr lang="ru-RU" sz="1400" dirty="0"/>
              <a:t>Там выспаться можно,</a:t>
            </a:r>
            <a:br>
              <a:rPr lang="ru-RU" sz="1400" dirty="0"/>
            </a:br>
            <a:r>
              <a:rPr lang="ru-RU" sz="1400" dirty="0"/>
              <a:t>Сплясать и подраться!</a:t>
            </a:r>
            <a:br>
              <a:rPr lang="ru-RU" sz="1400" dirty="0"/>
            </a:br>
            <a:r>
              <a:rPr lang="ru-RU" sz="1400" dirty="0"/>
              <a:t>Я с садиком так не хочу расставаться!</a:t>
            </a:r>
            <a:br>
              <a:rPr lang="ru-RU" sz="1400" dirty="0"/>
            </a:br>
            <a:endParaRPr lang="ru-RU" sz="1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46" y="2833785"/>
            <a:ext cx="3967918" cy="378057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46011">
            <a:off x="8474249" y="1017959"/>
            <a:ext cx="3719849" cy="27034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3113" y="1737562"/>
            <a:ext cx="4246075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161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прогулка</a:t>
            </a: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94198">
            <a:off x="487886" y="446011"/>
            <a:ext cx="3963366" cy="22471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5396" y="365125"/>
            <a:ext cx="4083982" cy="302336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2551" y="3388491"/>
            <a:ext cx="5299295" cy="33432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938" y="2951429"/>
            <a:ext cx="4180683" cy="37164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9304123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2630" y="365125"/>
            <a:ext cx="10231170" cy="2269433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/>
              <a:t>Знает группа старшая,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>Средняя и младшая,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>После прогулки и перед едой,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>Руки как следует, с мылом помой!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>Вымоем грязь и прогоним микробы,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>Будем всем садом бодры и здоровы!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673" y="365124"/>
            <a:ext cx="3693813" cy="254103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0876" y="2815627"/>
            <a:ext cx="7641124" cy="4151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2591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Обед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212" y="719232"/>
            <a:ext cx="3681741" cy="32280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4375" y="815329"/>
            <a:ext cx="3757189" cy="24082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2189" y="2509632"/>
            <a:ext cx="3409950" cy="43483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96500952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38</Words>
  <Application>Microsoft Office PowerPoint</Application>
  <PresentationFormat>Широкоэкранный</PresentationFormat>
  <Paragraphs>14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Тема Office</vt:lpstr>
      <vt:lpstr>Если хочешь быть здоров</vt:lpstr>
      <vt:lpstr>    Просыпайтесь, поднимайтесь, На зарядку собирайтесь!  Нужно распахнуть окошко, Свежести впустить немножко.  Свежий воздух не простудит, Он на пользу детям будет!  Ручки-ручки — потягушки И ладошки — похлопушки.  Ножки-ножки – топотушки, Побегушки, попрыгушки.  С добрым утром, ручки, Ладошки и ножки, Щёчки-цветочки – чмок! Потягушки Мы на цыпочки привстали,  Ручки кверху мы подняли,  Мы вздохнули, потянулись И друг другу улыбнулись.  Выдохнули, руки вниз, Повторим теперь на «бис»!  Мы проснулись, мы проснулись. (Ручки в стороны,  затем скрестить на груди).   Сладко, сладко потянулись. (Тянем ручки вверх)  Маме с папой улыбнулись.</vt:lpstr>
      <vt:lpstr> Зайчики и белочки,                                                            Если хочешь быть здоров умывайся!!!!!!! Мальчики и девочки Утром две минутки Чистят себе зубки. Маленькие котики Открывают ротики Зубки выстроились в ряд, Щетку с пастой ждут опять!  </vt:lpstr>
      <vt:lpstr>В детский сад идти пора , одевайся детвора!!!!!</vt:lpstr>
      <vt:lpstr> Утро ясное пришло,                                                                                                         завтрак  Завтрак утро принесло. У пушистой белочки Орехи на тарелочке. У котенка и щенка Два стакана молока, У мышонка вкусный сыр У лисы густой кефир. У зайчат печенье У пчелы варенье. А в тарелку нашу Мы положим кашу!</vt:lpstr>
      <vt:lpstr>                                         Занятия  и  игры А в садике классно! — Прогулки, игрушки! Песочные башни, Компот и ватрушки! Там выспаться можно, Сплясать и подраться! Я с садиком так не хочу расставаться! </vt:lpstr>
      <vt:lpstr>прогулка</vt:lpstr>
      <vt:lpstr>Знает группа старшая, Средняя и младшая, После прогулки и перед едой, Руки как следует, с мылом помой!  Вымоем грязь и прогоним микробы, Будем всем садом бодры и здоровы! </vt:lpstr>
      <vt:lpstr>Обед</vt:lpstr>
      <vt:lpstr>Тихий час</vt:lpstr>
      <vt:lpstr>Полдник</vt:lpstr>
      <vt:lpstr>Собираемся гулять – маму с папочкой встречать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Если хочешь быть здоров</dc:title>
  <dc:creator>User</dc:creator>
  <cp:lastModifiedBy>User</cp:lastModifiedBy>
  <cp:revision>7</cp:revision>
  <dcterms:created xsi:type="dcterms:W3CDTF">2021-05-18T11:37:58Z</dcterms:created>
  <dcterms:modified xsi:type="dcterms:W3CDTF">2022-11-25T10:45:27Z</dcterms:modified>
</cp:coreProperties>
</file>