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285720" y="1785926"/>
            <a:ext cx="8429684" cy="254318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effectLst/>
                <a:latin typeface="Comic Sans MS" pitchFamily="66" charset="0"/>
              </a:rPr>
              <a:t>«Семейный ужин»</a:t>
            </a:r>
            <a:endParaRPr lang="ru-RU" sz="6000" b="1" dirty="0">
              <a:effectLst/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714356"/>
            <a:ext cx="74295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Вечером вся семья собралась дома. Папа и мама вернулись с работы. Саша и Наташа пришли из школы. Они решили вместе приготовить семейный ужин.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Саша почистил картошку для картофельного пюре. Наташа помыла огурцы и помидоры для салата. Мама пошла в кухню, поставила чайник на плиту и стала заваривать чай. Папа взял пылесос и почистил ковёр.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Когда ужин был готов, семья села за стол. Все были рады видеть друг друга за семейным ужином.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3.Пересказ рассказа.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исунок (29) (700x521, 221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980038" cy="2962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Рисунок (31) (700x520, 231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440" y="3886155"/>
            <a:ext cx="4000560" cy="2971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Рисунок (30) (700x519, 239Kb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2263098"/>
            <a:ext cx="3788599" cy="2808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31</Words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«Семейный ужин»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«Семейный ужин»</dc:title>
  <dc:creator>masha</dc:creator>
  <cp:lastModifiedBy>masha</cp:lastModifiedBy>
  <cp:revision>4</cp:revision>
  <dcterms:created xsi:type="dcterms:W3CDTF">2021-04-07T17:31:50Z</dcterms:created>
  <dcterms:modified xsi:type="dcterms:W3CDTF">2021-04-07T20:21:34Z</dcterms:modified>
</cp:coreProperties>
</file>