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58" r:id="rId5"/>
    <p:sldId id="268" r:id="rId6"/>
    <p:sldId id="269" r:id="rId7"/>
    <p:sldId id="270" r:id="rId8"/>
    <p:sldId id="259" r:id="rId9"/>
    <p:sldId id="260" r:id="rId10"/>
    <p:sldId id="261" r:id="rId11"/>
    <p:sldId id="262" r:id="rId12"/>
    <p:sldId id="263" r:id="rId13"/>
    <p:sldId id="271" r:id="rId14"/>
    <p:sldId id="272" r:id="rId15"/>
    <p:sldId id="264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2BEB-FCF4-4C85-8352-9BF968A5B50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710D4-A2FC-4EF8-88B6-C5063B7530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188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2BEB-FCF4-4C85-8352-9BF968A5B50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710D4-A2FC-4EF8-88B6-C5063B7530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97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2BEB-FCF4-4C85-8352-9BF968A5B50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710D4-A2FC-4EF8-88B6-C5063B7530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21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2BEB-FCF4-4C85-8352-9BF968A5B50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710D4-A2FC-4EF8-88B6-C5063B7530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585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2BEB-FCF4-4C85-8352-9BF968A5B50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710D4-A2FC-4EF8-88B6-C5063B7530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04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2BEB-FCF4-4C85-8352-9BF968A5B50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710D4-A2FC-4EF8-88B6-C5063B7530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29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2BEB-FCF4-4C85-8352-9BF968A5B50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710D4-A2FC-4EF8-88B6-C5063B7530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14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2BEB-FCF4-4C85-8352-9BF968A5B50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710D4-A2FC-4EF8-88B6-C5063B7530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491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2BEB-FCF4-4C85-8352-9BF968A5B50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710D4-A2FC-4EF8-88B6-C5063B7530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17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2BEB-FCF4-4C85-8352-9BF968A5B50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710D4-A2FC-4EF8-88B6-C5063B7530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527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2BEB-FCF4-4C85-8352-9BF968A5B50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710D4-A2FC-4EF8-88B6-C5063B7530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923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F2BEB-FCF4-4C85-8352-9BF968A5B50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710D4-A2FC-4EF8-88B6-C5063B7530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2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65861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Социальное развитие дошкольника в игровой деятельности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Выполнила: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Симонова Е.В.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832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899592" y="2504093"/>
            <a:ext cx="698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</a:t>
            </a:r>
            <a:r>
              <a:rPr lang="ru-RU" sz="3200" b="1" i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</a:p>
          <a:p>
            <a:pPr algn="ctr"/>
            <a:r>
              <a:rPr lang="ru-RU" sz="3200" b="1" i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дошкольного возраста</a:t>
            </a:r>
          </a:p>
          <a:p>
            <a:pPr algn="ctr"/>
            <a:r>
              <a:rPr lang="ru-RU" sz="32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игровой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4254590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302E03D2-DA80-4DAB-9DA9-B427C76F0873}"/>
              </a:ext>
            </a:extLst>
          </p:cNvPr>
          <p:cNvSpPr/>
          <p:nvPr/>
        </p:nvSpPr>
        <p:spPr>
          <a:xfrm>
            <a:off x="457200" y="2564904"/>
            <a:ext cx="81472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игр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объединить в две большие группы по мере непосредственного участия взрослого и разным формам детской активности.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игры, где взрослый принимает косвенное участие в их подготовке и проведении. Активность детей имеет инициативный, творческий характер. Это сюжетные и познавательные игры, они ценны своей развивающей функцией.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группа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различные обучающие игры, в которых взрослый, сообщая ребёнку правила игры или объясняя конструкцию игрушки, даёт фиксированную программу действий для достижения определённого результата.</a:t>
            </a:r>
          </a:p>
        </p:txBody>
      </p:sp>
    </p:spTree>
    <p:extLst>
      <p:ext uri="{BB962C8B-B14F-4D97-AF65-F5344CB8AC3E}">
        <p14:creationId xmlns:p14="http://schemas.microsoft.com/office/powerpoint/2010/main" val="4048228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9552" y="1916832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5D0DD6B2-B7D6-4F49-A12A-9C520852F58A}"/>
              </a:ext>
            </a:extLst>
          </p:cNvPr>
          <p:cNvSpPr/>
          <p:nvPr/>
        </p:nvSpPr>
        <p:spPr>
          <a:xfrm>
            <a:off x="430808" y="2276872"/>
            <a:ext cx="825599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ведущий вид деятельности ребенка дошкольного возраста. В игре ребенок проходит процесс социализации, учится общаться со сверстниками, двигаться, манипулировать предметами и др. Детские игры очень разнообразны и могут иметь несколько классификаций. Мы выделим лишь наиболее распространенные детские игры. 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игр дошкольников: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-сюжетно-ролевые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дидактические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-театрализованные (игры-драматизации, игры-имитации, режиссерские игры)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-пальчиков игры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-подвижные 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-настольно-печатные игры.</a:t>
            </a:r>
          </a:p>
        </p:txBody>
      </p:sp>
    </p:spTree>
    <p:extLst>
      <p:ext uri="{BB962C8B-B14F-4D97-AF65-F5344CB8AC3E}">
        <p14:creationId xmlns:p14="http://schemas.microsoft.com/office/powerpoint/2010/main" val="2887197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251520" y="1225689"/>
            <a:ext cx="8152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5BFEDF4A-FF90-4426-9ED4-16E189212F98}"/>
              </a:ext>
            </a:extLst>
          </p:cNvPr>
          <p:cNvSpPr/>
          <p:nvPr/>
        </p:nvSpPr>
        <p:spPr>
          <a:xfrm>
            <a:off x="457199" y="2276872"/>
            <a:ext cx="8152253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сильнейшее средство социализации ребёнка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включающее в себя как социально контролируемые процессы целенаправленного воздействия на становление личности, усвоение знаний, духовных ценностей и норм, присущих обществу или группе сверстников, так и стихийные, спонтанные процессы , влияющие на личностное развитие.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игре ребенок начинает чувствовать себя членом коллектива, справедливо оценивать действия и поступки своих товарищей и свои собственные. Задача воспитателя состоит в том, чтобы сосредоточить внимание играющих на таких целях, которые вызывали бы общность чувств и действий, способствовать установлению между детьми отношений, основанных на дружбе, справедливости , взаимной ответственности .</a:t>
            </a:r>
          </a:p>
        </p:txBody>
      </p:sp>
    </p:spTree>
    <p:extLst>
      <p:ext uri="{BB962C8B-B14F-4D97-AF65-F5344CB8AC3E}">
        <p14:creationId xmlns:p14="http://schemas.microsoft.com/office/powerpoint/2010/main" val="1467158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251520" y="1225689"/>
            <a:ext cx="8152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A1F29378-9BA6-4F70-B6C1-F9008E0EAF84}"/>
              </a:ext>
            </a:extLst>
          </p:cNvPr>
          <p:cNvSpPr/>
          <p:nvPr/>
        </p:nvSpPr>
        <p:spPr>
          <a:xfrm>
            <a:off x="457198" y="2130515"/>
            <a:ext cx="771520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игры в успешной социализации дошкольника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игре ребенок учится полноценному общению со сверстниками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подчинять свои импульсивные желания правилам игры. Появляется соподчинение мотивов - "хочу" начинает подчиняться "нельзя" или "надо".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игре интенсивно развиваются все психические процессы, формируются первые нравственные чувства (что плохо, а что хорошо).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Формируются новые мотивы и потребности (соревновательные, игровые мотивы, потребность в самостоятельности).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игре зарождаются новые виды продуктивной деятельности (рисование, лепка, аппликация).</a:t>
            </a:r>
          </a:p>
        </p:txBody>
      </p:sp>
    </p:spTree>
    <p:extLst>
      <p:ext uri="{BB962C8B-B14F-4D97-AF65-F5344CB8AC3E}">
        <p14:creationId xmlns:p14="http://schemas.microsoft.com/office/powerpoint/2010/main" val="2806497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251520" y="1225689"/>
            <a:ext cx="8152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5BFEDF4A-FF90-4426-9ED4-16E189212F98}"/>
              </a:ext>
            </a:extLst>
          </p:cNvPr>
          <p:cNvSpPr/>
          <p:nvPr/>
        </p:nvSpPr>
        <p:spPr>
          <a:xfrm>
            <a:off x="457199" y="2276872"/>
            <a:ext cx="81522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E177AB31-4C66-4FAB-8E85-5B70FE405559}"/>
              </a:ext>
            </a:extLst>
          </p:cNvPr>
          <p:cNvSpPr/>
          <p:nvPr/>
        </p:nvSpPr>
        <p:spPr>
          <a:xfrm>
            <a:off x="457197" y="2591040"/>
            <a:ext cx="79465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Задачей детских дошкольных учреждений является компенсация недостаточной интенсивности социализации детей и придание ей большей гармоничности. Задача оказывается не из легких – каждый ребенок приходит в детский сад из семьи с уже сформировавшимися понятиями о том, как следует себя вести, какие отношения допустимы. А ведь каждый из детей наделен нормальным желанием самоутверждения среди сверстников и в глазах взрослых, что ведет к множеству неожиданных поступков, а порой и конфликтных ситуаций. И воспитателю нужно их решать без помех для образовательного и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3434533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51520" y="1412776"/>
            <a:ext cx="856895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литература: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Чернышева В. Л. Социальное развитие детей дошкольного возраста через сюжетно ролевую игру [Текст] / В. Л. Чернышева // Педагогическое мастерство: материалы IV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науч.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(г. Москва, февраль 2014 г.). — М.: Буки-Веди, 2014. — С. 75-78.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Юдина Е.Г, Степанова Г.Б., Денисова Е.Н. Педагогическая диагностика в детском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саду:Пособие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воспитателей дошкольных образовательных учреждений. – М.: Просвещение,2003. – с.91.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Козлова, С.А. Теория и методика ознакомления дошкольников с социальной действительностью / С.А. Козлова. – М., 2000.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Воспитание детей в игре.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А.К.Бондаренко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А.И.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Матусик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М.: Просвещение, 1983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469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251520" y="1225689"/>
            <a:ext cx="8152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9D4F2A51-4A71-40AB-91F4-F0F5FD4CCE8B}"/>
              </a:ext>
            </a:extLst>
          </p:cNvPr>
          <p:cNvSpPr/>
          <p:nvPr/>
        </p:nvSpPr>
        <p:spPr>
          <a:xfrm>
            <a:off x="619234" y="2609171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слышу – я забываю, </a:t>
            </a:r>
          </a:p>
          <a:p>
            <a:pPr algn="ctr"/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вижу – я запоминаю,</a:t>
            </a:r>
          </a:p>
          <a:p>
            <a:pPr algn="ctr"/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делаю – я усваиваю». 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Китайская мудрость 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236412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65861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Социальное развитие дошкольника в игровой деятельности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Выполнила: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Симонова Е.В.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E220A50-7092-4EAE-8D11-4322642DD991}"/>
              </a:ext>
            </a:extLst>
          </p:cNvPr>
          <p:cNvSpPr/>
          <p:nvPr/>
        </p:nvSpPr>
        <p:spPr>
          <a:xfrm>
            <a:off x="323528" y="2564904"/>
            <a:ext cx="82809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"Игра имеет большое значение в жизни ребенка, имеет тоже значение, какое у взрослого имеет деятельность, работа, служба. Каков ребенок в игре, таким во многом он будет в работе. Поэтому воспитание будущего деятеля происходит, прежде всего, в игре..." 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А.С.Макаренко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27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336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79512" y="2060848"/>
            <a:ext cx="793433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/>
            </a:r>
            <a:br>
              <a:rPr lang="ru-RU" dirty="0"/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развитие 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процесс, во время которого ребенок усваивает ценности, традиции, культуру общества, в котором он живет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это наиболее эффективная форма социализации ребёнка, в которой закладываются основы будущей личности»</a:t>
            </a:r>
          </a:p>
          <a:p>
            <a:pPr algn="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Н.Смирнова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сильнейшее средство социализации ребёнка. </a:t>
            </a:r>
          </a:p>
        </p:txBody>
      </p:sp>
    </p:spTree>
    <p:extLst>
      <p:ext uri="{BB962C8B-B14F-4D97-AF65-F5344CB8AC3E}">
        <p14:creationId xmlns:p14="http://schemas.microsoft.com/office/powerpoint/2010/main" val="1236016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336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457200" y="2120602"/>
            <a:ext cx="793433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играх формируются принятие своего имени, осознание индивидуальных качеств, понимание собственных прав и обязанностей («Ласковое имя», «Хозяин своих чувств», «Я – маленький, я – большой»). 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- своего рода эталон культуры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контролируемый феномен, который наиболее полно выражает самобытное в людях, психологический склад народов, национальностей, традиций. Игры дают возможность моделировать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жизни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искать выход из конфликтов, не прибегая к агрессивности, учат разнообразию эмоций в восприятии всего сущего.</a:t>
            </a:r>
          </a:p>
        </p:txBody>
      </p:sp>
    </p:spTree>
    <p:extLst>
      <p:ext uri="{BB962C8B-B14F-4D97-AF65-F5344CB8AC3E}">
        <p14:creationId xmlns:p14="http://schemas.microsoft.com/office/powerpoint/2010/main" val="2627555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336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457200" y="2120602"/>
            <a:ext cx="79343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игры: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обучающая;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развлекательная;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воспитательная;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релаксационная;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психологическая.</a:t>
            </a:r>
          </a:p>
        </p:txBody>
      </p:sp>
    </p:spTree>
    <p:extLst>
      <p:ext uri="{BB962C8B-B14F-4D97-AF65-F5344CB8AC3E}">
        <p14:creationId xmlns:p14="http://schemas.microsoft.com/office/powerpoint/2010/main" val="393689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336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457200" y="1500327"/>
            <a:ext cx="74251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Структурные компоненты: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совокупность социальных знаний; способность к передаче социальной информации.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интерес к познанию социальных норм, своих прав и обязанностей в социуме; самооценка.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интенсивность участия в игровой деятельности; социально-адекватная нормативность поведения; творческая актуализация собственного опыта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183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336" y="0"/>
            <a:ext cx="9144000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9AC4A94D-56FF-48DF-97D0-58744DCF08CD}"/>
              </a:ext>
            </a:extLst>
          </p:cNvPr>
          <p:cNvSpPr/>
          <p:nvPr/>
        </p:nvSpPr>
        <p:spPr>
          <a:xfrm>
            <a:off x="611560" y="2183438"/>
            <a:ext cx="768628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Особенности: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предметного содержания игр , представляющего широкий спектр знаний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окружающем мире;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эмоциональная привлекательность, обеспечивающая мотивацию к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позитивному взаимодействию с социумом;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направленность на творчество, дающая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самореализации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опыт индивидуального проживания уникальных социальных ролей, навыки социально адекватного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1054025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-29886" y="1844824"/>
            <a:ext cx="9173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3" y="2167988"/>
            <a:ext cx="8064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BF053141-20AA-4C7F-A7A1-602F9DC29FE3}"/>
              </a:ext>
            </a:extLst>
          </p:cNvPr>
          <p:cNvSpPr/>
          <p:nvPr/>
        </p:nvSpPr>
        <p:spPr>
          <a:xfrm>
            <a:off x="439192" y="2593050"/>
            <a:ext cx="816525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игр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способствует конкретизации и систематизации знаний (когнитивный компонент образовательной области «Социально – коммуникативное развитие»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роли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существенное значение в становлении эмоционально-чувственной и поведенческой сфер личностного развития.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правила и действия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большей мере способствуют формированию умений, предусмотренных нормами человеческой культуры (поведенческий компонент – все образовательные области).</a:t>
            </a:r>
          </a:p>
        </p:txBody>
      </p:sp>
    </p:spTree>
    <p:extLst>
      <p:ext uri="{BB962C8B-B14F-4D97-AF65-F5344CB8AC3E}">
        <p14:creationId xmlns:p14="http://schemas.microsoft.com/office/powerpoint/2010/main" val="3540095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30C78C75-C026-4DDA-8D91-77D75AD71051}"/>
              </a:ext>
            </a:extLst>
          </p:cNvPr>
          <p:cNvSpPr/>
          <p:nvPr/>
        </p:nvSpPr>
        <p:spPr>
          <a:xfrm>
            <a:off x="251520" y="2276872"/>
            <a:ext cx="86409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 ребёнка есть страсть к игре и её надо удовлетворять. Надо не только дать ему время поиграть, но и пропитать этой игрой всю его жизнь». А. С. Макаренко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игру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зафиксировано в конвенции о правах ребёнка(ст.31) среди жизненно важных прав.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игры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особый тип деятельности ребёнка, воплощающий в себе его отношение к окружающей действительности и имеющий своё специфическое содержание и строение.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имеет два аспекта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воспитательный и познавательный.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обоих случаях цель игры формируется не как передача конкретных знаний, умений и навыков, а как развитие определённых психических процессов или способностей ребёнка</a:t>
            </a:r>
          </a:p>
        </p:txBody>
      </p:sp>
    </p:spTree>
    <p:extLst>
      <p:ext uri="{BB962C8B-B14F-4D97-AF65-F5344CB8AC3E}">
        <p14:creationId xmlns:p14="http://schemas.microsoft.com/office/powerpoint/2010/main" val="31895090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912</Words>
  <Application>Microsoft Office PowerPoint</Application>
  <PresentationFormat>Экран (4:3)</PresentationFormat>
  <Paragraphs>92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Тема Office</vt:lpstr>
      <vt:lpstr>Социальное развитие дошкольника в игровой деятельности</vt:lpstr>
      <vt:lpstr>Социальное развитие дошкольника в игровой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Социальное развитие дошкольника в игровой деятельности</dc:title>
  <dc:creator>Евгения</dc:creator>
  <cp:lastModifiedBy>евгения</cp:lastModifiedBy>
  <cp:revision>16</cp:revision>
  <dcterms:created xsi:type="dcterms:W3CDTF">2019-03-13T04:50:01Z</dcterms:created>
  <dcterms:modified xsi:type="dcterms:W3CDTF">2022-11-22T12:11:24Z</dcterms:modified>
</cp:coreProperties>
</file>