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356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8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5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166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28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6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494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267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68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3219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9113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8AFA6D0-5D9A-4E56-9C1C-AA253D41CE8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A1C5B59-EAF6-4E9D-997A-927E49A7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74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5429" y="279753"/>
            <a:ext cx="93979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«Изменение глаголов по временам»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93" y="1491915"/>
            <a:ext cx="5399365" cy="530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51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802" y="144379"/>
            <a:ext cx="11688278" cy="546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Саша с семьёй наряжал ёлку к Новому Году. Он долго ждал этого праздника. Вместе с мамой мальчик написал письмо Деду Морозу. Он загадал собаку.</a:t>
            </a:r>
            <a:endParaRPr lang="ru-RU" sz="28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Саша с семьёй наряжает ёлку к Новому Году. Он долго ждёт этого праздника. Вместе с мамой мальчик пишет письмо Деду Морозу. Он загадывает собаку.</a:t>
            </a:r>
            <a:endParaRPr lang="ru-RU" sz="28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Саша с семьёй будет наряжать ёлку к Новому Году. Он долго будет ждать этого праздника. Вместе с мамой мальчик напишет письмо Деду Морозу. Он пожелает собаку</a:t>
            </a:r>
            <a:r>
              <a:rPr lang="ru-RU" sz="28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4396" y="4735630"/>
            <a:ext cx="1545684" cy="194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3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425" y="0"/>
            <a:ext cx="11688278" cy="625453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Саша с семьёй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наряжал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ёлку к Новому Году. Он долго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ждал</a:t>
            </a:r>
            <a:r>
              <a:rPr lang="ru-RU" sz="3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этого </a:t>
            </a:r>
            <a:r>
              <a:rPr lang="ru-RU" sz="3200" b="1" u="sng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праздника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Вместе с мамой мальчик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написал</a:t>
            </a:r>
            <a:r>
              <a:rPr lang="ru-RU" sz="3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письмо Деду Морозу. Он загадал собаку.</a:t>
            </a:r>
            <a:endParaRPr lang="ru-RU" sz="28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Саша с семьёй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наряжает</a:t>
            </a:r>
            <a:r>
              <a:rPr lang="ru-RU" sz="3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ёлку к Новому Году. Он долго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ждёт</a:t>
            </a:r>
            <a:r>
              <a:rPr lang="ru-RU" sz="3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этого праздника. Вместе с мамой мальчик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пишет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письмо Деду Морозу. Он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загадывает</a:t>
            </a:r>
            <a:r>
              <a:rPr lang="ru-RU" sz="3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собаку.</a:t>
            </a:r>
            <a:endParaRPr lang="ru-RU" sz="28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Саша с семьёй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будет наряжать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ёлку к Новому Году. Он долго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будет ждать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этого праздника. Вместе с мамой мальчик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напишет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письмо Деду Морозу. Он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пожелает</a:t>
            </a:r>
            <a:r>
              <a:rPr lang="ru-RU" sz="36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собаку</a:t>
            </a:r>
            <a:r>
              <a:rPr lang="ru-RU" sz="28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7364" y="4976261"/>
            <a:ext cx="1385339" cy="174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51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278" y="365669"/>
            <a:ext cx="10123434" cy="472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70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8310" y="413781"/>
            <a:ext cx="104273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Динамическая пауза. Орфоэпическая заминка.</a:t>
            </a:r>
          </a:p>
          <a:p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труд не нужно забывать учителей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премировАть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Парижа привези нам на окна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жалюзИ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И оттуда ж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тОрты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отправь в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аэропОрты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у нашей тёти Веры на уме одни </a:t>
            </a:r>
            <a:r>
              <a:rPr lang="ru-RU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афЕры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Объявление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: «По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средАм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я пою для милых дам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Долго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ждалА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гостей и приятных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новостЕй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Меня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мама балов Ала, словно куклу одевала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Нам сегодня три ключа от дома нового </a:t>
            </a:r>
            <a:r>
              <a:rPr 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вручАт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790" t="6521" r="27703"/>
          <a:stretch/>
        </p:blipFill>
        <p:spPr>
          <a:xfrm>
            <a:off x="9885143" y="2829827"/>
            <a:ext cx="1559294" cy="430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49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175" y="195259"/>
            <a:ext cx="111396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Упр. 1. Запишите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глаголы в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три столбика по временам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Закроют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, строим, 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нарисовал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, бегали, надену, гуляете, будем есть, иду, ловил, светит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537" y="2324739"/>
            <a:ext cx="5024388" cy="42598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05061" y="2324739"/>
            <a:ext cx="51206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*Сделайте морфемный разбор выделенного слова.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814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5057" y="282409"/>
            <a:ext cx="111877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Упр. 2. Напишите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глаголы прошедшего времени.</a:t>
            </a:r>
          </a:p>
          <a:p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Папа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готови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____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. Девочка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прыга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_____ . Солнце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гре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_____ . Автобус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еха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___ . Небо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потемне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____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Книга лежа_____ . Мороз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удари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____.</a:t>
            </a: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Определите род глаголов.</a:t>
            </a:r>
          </a:p>
        </p:txBody>
      </p:sp>
    </p:spTree>
    <p:extLst>
      <p:ext uri="{BB962C8B-B14F-4D97-AF65-F5344CB8AC3E}">
        <p14:creationId xmlns:p14="http://schemas.microsoft.com/office/powerpoint/2010/main" val="18315692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64</TotalTime>
  <Words>347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Garamond</vt:lpstr>
      <vt:lpstr>Times New Roman</vt:lpstr>
      <vt:lpstr>Savon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8</cp:revision>
  <dcterms:created xsi:type="dcterms:W3CDTF">2022-11-19T20:48:45Z</dcterms:created>
  <dcterms:modified xsi:type="dcterms:W3CDTF">2022-11-25T16:21:15Z</dcterms:modified>
</cp:coreProperties>
</file>