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7" r:id="rId10"/>
    <p:sldId id="266" r:id="rId1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3" autoAdjust="0"/>
    <p:restoredTop sz="94652" autoAdjust="0"/>
  </p:normalViewPr>
  <p:slideViewPr>
    <p:cSldViewPr>
      <p:cViewPr>
        <p:scale>
          <a:sx n="73" d="100"/>
          <a:sy n="73" d="100"/>
        </p:scale>
        <p:origin x="-128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02572-548E-4D98-A304-DA2A45008C7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8900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138F0-53A0-42EF-9BB1-7DBAC607D280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4471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171D3-3261-41A5-B120-D8C5AEC0B183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9583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00E05E-8813-41B2-9046-3ABB75AE570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6300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5A451D-A7C6-4D60-8CFF-B08F9D20AEC3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6494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B3E70A-12BF-4F76-AC3C-415531885895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3285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357A77-EEC5-4E68-B28B-6663551DD0C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898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5C11CC-81A4-45B0-98D0-79296FEEE978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4295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FE17B5-407E-47F4-8689-55309989D0BE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4275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DC904-D72D-4848-BCA6-F9CDC09F7BB8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6028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7D483-6F28-4268-8413-255C1B10557D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2303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0815608-588A-43C1-8C16-229B11B87FED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59;&#1095;&#1080;&#1090;&#1077;&#1083;&#1100;%20&#1075;&#1086;&#1076;&#1072;\&#1082;&#1083;&#1072;&#1089;&#1089;&#1085;&#1099;&#1077;%20&#1095;&#1072;&#1089;&#1099;\&#1050;&#1083;&#1072;&#1089;&#1089;&#1085;&#1099;&#1081;%20&#1095;&#1072;&#1089;%20&#1059;&#1095;&#1080;&#1084;&#1089;&#1103;%20&#1101;&#1090;&#1080;&#1082;&#1077;&#1090;&#1091;%20&#1086;&#1073;&#1097;&#1077;&#1085;&#1080;&#1103;\&#1082;&#1086;&#1089;&#1084;&#1080;&#1095;&#1077;&#1089;&#1082;&#1072;&#1103;%20&#1084;&#1091;&#1079;&#1099;&#1082;&#1072;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59;&#1095;&#1080;&#1090;&#1077;&#1083;&#1100;%20&#1075;&#1086;&#1076;&#1072;\&#1082;&#1083;&#1072;&#1089;&#1089;&#1085;&#1099;&#1077;%20&#1095;&#1072;&#1089;&#1099;\&#1050;&#1083;&#1072;&#1089;&#1089;&#1085;&#1099;&#1081;%20&#1095;&#1072;&#1089;%20&#1059;&#1095;&#1080;&#1084;&#1089;&#1103;%20&#1101;&#1090;&#1080;&#1082;&#1077;&#1090;&#1091;%20&#1086;&#1073;&#1097;&#1077;&#1085;&#1080;&#1103;\&#1055;&#1077;&#1089;&#1077;&#1085;&#1082;&#1072;%20&#1086;%20&#1074;&#1086;&#1089;&#1087;&#1080;&#1090;&#1072;&#1085;&#1080;&#1080;..mp3" TargetMode="Externa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87624" y="1268760"/>
            <a:ext cx="698477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Классный час на тему </a:t>
            </a:r>
          </a:p>
          <a:p>
            <a:pPr algn="ctr"/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« </a:t>
            </a:r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Учимся этикету общения</a:t>
            </a:r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».</a:t>
            </a:r>
            <a:b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</a:br>
            <a:endParaRPr lang="ru-RU" sz="44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Подготовила Егорова Лилия Федоровна</a:t>
            </a:r>
            <a:endParaRPr lang="ru-RU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3648" y="404664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spc="30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66FF33">
                        <a:shade val="30000"/>
                        <a:satMod val="115000"/>
                      </a:srgbClr>
                    </a:gs>
                    <a:gs pos="50000">
                      <a:srgbClr val="66FF33">
                        <a:shade val="67500"/>
                        <a:satMod val="115000"/>
                      </a:srgbClr>
                    </a:gs>
                    <a:gs pos="100000">
                      <a:srgbClr val="66FF33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ru-RU" sz="2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66FF33">
                      <a:shade val="30000"/>
                      <a:satMod val="115000"/>
                    </a:srgbClr>
                  </a:gs>
                  <a:gs pos="50000">
                    <a:srgbClr val="66FF33">
                      <a:shade val="67500"/>
                      <a:satMod val="115000"/>
                    </a:srgbClr>
                  </a:gs>
                  <a:gs pos="100000">
                    <a:srgbClr val="66FF33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714356"/>
            <a:ext cx="800105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Comic Sans MS" pitchFamily="66" charset="0"/>
              </a:rPr>
              <a:t>Золотое правило этикета общения  :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«Относись к другим людям так, как бы ты хотел, 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что бы они относились к тебе.»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1560" y="404664"/>
            <a:ext cx="698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Где-то в космосе…</a:t>
            </a:r>
            <a:endParaRPr lang="ru-RU" sz="4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611560" y="1340768"/>
            <a:ext cx="7992888" cy="4464496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1428736"/>
            <a:ext cx="4500594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космическая музы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2238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29636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70C0"/>
                </a:solidFill>
                <a:latin typeface="Comic Sans MS" pitchFamily="66" charset="0"/>
              </a:rPr>
              <a:t>Жители планеты</a:t>
            </a:r>
            <a:endParaRPr lang="ru-RU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494" y="1600201"/>
            <a:ext cx="3755863" cy="21145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 l="19072" r="14433"/>
          <a:stretch>
            <a:fillRect/>
          </a:stretch>
        </p:blipFill>
        <p:spPr bwMode="auto">
          <a:xfrm>
            <a:off x="4429124" y="1785926"/>
            <a:ext cx="2364236" cy="2016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 l="20793" r="17663"/>
          <a:stretch>
            <a:fillRect/>
          </a:stretch>
        </p:blipFill>
        <p:spPr bwMode="auto">
          <a:xfrm>
            <a:off x="6715140" y="2071678"/>
            <a:ext cx="1925266" cy="223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3857628"/>
            <a:ext cx="2928958" cy="1873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29058" y="4357694"/>
            <a:ext cx="3238496" cy="20240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/>
          <a:lstStyle/>
          <a:p>
            <a:r>
              <a:rPr lang="ru-RU" sz="2400" b="1" dirty="0" smtClean="0"/>
              <a:t>                                        </a:t>
            </a: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Главным делом </a:t>
            </a:r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жизни вашей</a:t>
            </a:r>
            <a:r>
              <a:rPr lang="ru-RU" sz="2400" dirty="0" smtClean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ru-RU" sz="2400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                        Может стать любой пустяк.</a:t>
            </a:r>
            <a:r>
              <a:rPr lang="ru-RU" sz="2400" dirty="0" smtClean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ru-RU" sz="2400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                         Надо только твердо верить,</a:t>
            </a:r>
            <a:r>
              <a:rPr lang="ru-RU" sz="2400" dirty="0" smtClean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ru-RU" sz="2400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                Что важнее дела нет.</a:t>
            </a:r>
            <a:r>
              <a:rPr lang="ru-RU" sz="2400" dirty="0" smtClean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ru-RU" sz="2400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                       И тогда не помешает</a:t>
            </a:r>
            <a:r>
              <a:rPr lang="ru-RU" sz="2400" dirty="0" smtClean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ru-RU" sz="2400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                       Вам ни холод, ни жара,</a:t>
            </a:r>
            <a:r>
              <a:rPr lang="ru-RU" sz="2400" dirty="0" smtClean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ru-RU" sz="2400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                        Задыхаясь от восторга,</a:t>
            </a:r>
            <a:r>
              <a:rPr lang="ru-RU" sz="2400" dirty="0" smtClean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ru-RU" sz="2400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                       Заниматься </a:t>
            </a: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чепухой.</a:t>
            </a:r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Григорий Остер</a:t>
            </a:r>
            <a:r>
              <a:rPr lang="ru-RU" sz="2400" dirty="0" smtClean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ru-RU" sz="2400" dirty="0" smtClean="0">
                <a:solidFill>
                  <a:srgbClr val="0070C0"/>
                </a:solidFill>
                <a:latin typeface="Comic Sans MS" pitchFamily="66" charset="0"/>
              </a:rPr>
            </a:br>
            <a:endParaRPr lang="ru-RU" sz="24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14422"/>
            <a:ext cx="1932000" cy="2484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 rot="10121742" flipV="1">
            <a:off x="3372689" y="2551298"/>
            <a:ext cx="475853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1925" algn="l"/>
                <a:tab pos="588645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496" y="1643050"/>
            <a:ext cx="428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hangingPunct="0">
              <a:tabLst>
                <a:tab pos="161925" algn="l"/>
                <a:tab pos="5886450" algn="l"/>
              </a:tabLst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1925" algn="l"/>
                <a:tab pos="588645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Этикет- правила поведения людей в обществе.</a:t>
            </a:r>
            <a:endParaRPr lang="ru-RU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1281009707_trulyaly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2000240"/>
            <a:ext cx="2214578" cy="23440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эжзщш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1928802"/>
            <a:ext cx="2504101" cy="257176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500298" y="4429132"/>
            <a:ext cx="41434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Comic Sans MS" pitchFamily="66" charset="0"/>
              </a:rPr>
              <a:t>-речь</a:t>
            </a:r>
          </a:p>
          <a:p>
            <a:r>
              <a:rPr lang="ru-RU" sz="3600" b="1" dirty="0" smtClean="0">
                <a:solidFill>
                  <a:srgbClr val="0070C0"/>
                </a:solidFill>
                <a:latin typeface="Comic Sans MS" pitchFamily="66" charset="0"/>
              </a:rPr>
              <a:t>-внешний вид</a:t>
            </a:r>
          </a:p>
          <a:p>
            <a:r>
              <a:rPr lang="ru-RU" sz="3600" b="1" dirty="0" smtClean="0">
                <a:solidFill>
                  <a:srgbClr val="0070C0"/>
                </a:solidFill>
                <a:latin typeface="Comic Sans MS" pitchFamily="66" charset="0"/>
              </a:rPr>
              <a:t>-поведение</a:t>
            </a:r>
            <a:endParaRPr lang="ru-RU" sz="36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/>
          <a:lstStyle/>
          <a:p>
            <a:r>
              <a:rPr lang="ru-RU" sz="3200" dirty="0" smtClean="0">
                <a:latin typeface="Comic Sans MS" pitchFamily="66" charset="0"/>
              </a:rPr>
              <a:t/>
            </a:r>
            <a:br>
              <a:rPr lang="ru-RU" sz="3200" dirty="0" smtClean="0">
                <a:latin typeface="Comic Sans MS" pitchFamily="66" charset="0"/>
              </a:rPr>
            </a:br>
            <a:r>
              <a:rPr lang="ru-RU" sz="3200" dirty="0" smtClean="0">
                <a:latin typeface="Comic Sans MS" pitchFamily="66" charset="0"/>
              </a:rPr>
              <a:t>Встретились два друга. Говорит один другому:</a:t>
            </a:r>
            <a:br>
              <a:rPr lang="ru-RU" sz="3200" dirty="0" smtClean="0">
                <a:latin typeface="Comic Sans MS" pitchFamily="66" charset="0"/>
              </a:rPr>
            </a:br>
            <a:r>
              <a:rPr lang="ru-RU" sz="3200" dirty="0" smtClean="0">
                <a:latin typeface="Comic Sans MS" pitchFamily="66" charset="0"/>
              </a:rPr>
              <a:t>-Прикинь, да, я </a:t>
            </a:r>
            <a:r>
              <a:rPr lang="ru-RU" sz="3200" dirty="0" err="1" smtClean="0">
                <a:latin typeface="Comic Sans MS" pitchFamily="66" charset="0"/>
              </a:rPr>
              <a:t>щас</a:t>
            </a:r>
            <a:r>
              <a:rPr lang="ru-RU" sz="3200" dirty="0" smtClean="0">
                <a:latin typeface="Comic Sans MS" pitchFamily="66" charset="0"/>
              </a:rPr>
              <a:t> собаку видел…</a:t>
            </a:r>
            <a:br>
              <a:rPr lang="ru-RU" sz="3200" dirty="0" smtClean="0">
                <a:latin typeface="Comic Sans MS" pitchFamily="66" charset="0"/>
              </a:rPr>
            </a:br>
            <a:r>
              <a:rPr lang="ru-RU" sz="3200" dirty="0" smtClean="0">
                <a:latin typeface="Comic Sans MS" pitchFamily="66" charset="0"/>
              </a:rPr>
              <a:t>-И </a:t>
            </a:r>
            <a:r>
              <a:rPr lang="ru-RU" sz="3200" dirty="0" err="1" smtClean="0">
                <a:latin typeface="Comic Sans MS" pitchFamily="66" charset="0"/>
              </a:rPr>
              <a:t>чё</a:t>
            </a:r>
            <a:r>
              <a:rPr lang="ru-RU" sz="3200" dirty="0" smtClean="0">
                <a:latin typeface="Comic Sans MS" pitchFamily="66" charset="0"/>
              </a:rPr>
              <a:t>?</a:t>
            </a:r>
            <a:br>
              <a:rPr lang="ru-RU" sz="3200" dirty="0" smtClean="0">
                <a:latin typeface="Comic Sans MS" pitchFamily="66" charset="0"/>
              </a:rPr>
            </a:br>
            <a:r>
              <a:rPr lang="ru-RU" sz="3200" dirty="0" smtClean="0">
                <a:latin typeface="Comic Sans MS" pitchFamily="66" charset="0"/>
              </a:rPr>
              <a:t>-Блин, она меня чуть не укусила!</a:t>
            </a:r>
            <a:br>
              <a:rPr lang="ru-RU" sz="3200" dirty="0" smtClean="0">
                <a:latin typeface="Comic Sans MS" pitchFamily="66" charset="0"/>
              </a:rPr>
            </a:br>
            <a:r>
              <a:rPr lang="ru-RU" sz="3200" dirty="0" smtClean="0">
                <a:latin typeface="Comic Sans MS" pitchFamily="66" charset="0"/>
              </a:rPr>
              <a:t>-Во прикол!</a:t>
            </a:r>
            <a:endParaRPr lang="ru-RU" sz="3200" dirty="0">
              <a:latin typeface="Comic Sans MS" pitchFamily="66" charset="0"/>
            </a:endParaRPr>
          </a:p>
        </p:txBody>
      </p:sp>
      <p:pic>
        <p:nvPicPr>
          <p:cNvPr id="4" name="Содержимое 3" descr="108928_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285728"/>
            <a:ext cx="2277967" cy="151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8_256_0142.jpg"/>
          <p:cNvPicPr>
            <a:picLocks noChangeAspect="1"/>
          </p:cNvPicPr>
          <p:nvPr/>
        </p:nvPicPr>
        <p:blipFill>
          <a:blip r:embed="rId3"/>
          <a:srcRect l="28750" r="18750"/>
          <a:stretch>
            <a:fillRect/>
          </a:stretch>
        </p:blipFill>
        <p:spPr>
          <a:xfrm>
            <a:off x="6929454" y="428604"/>
            <a:ext cx="1435823" cy="176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>
              <a:latin typeface="Comic Sans MS" pitchFamily="66" charset="0"/>
            </a:endParaRPr>
          </a:p>
          <a:p>
            <a:r>
              <a:rPr lang="ru-RU" dirty="0" smtClean="0">
                <a:latin typeface="Comic Sans MS" pitchFamily="66" charset="0"/>
              </a:rPr>
              <a:t>Встретились два друга. Говорит один другому: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-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Представляешь</a:t>
            </a:r>
            <a:r>
              <a:rPr lang="ru-RU" dirty="0" smtClean="0">
                <a:latin typeface="Comic Sans MS" pitchFamily="66" charset="0"/>
              </a:rPr>
              <a:t>, я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сейчас</a:t>
            </a:r>
            <a:r>
              <a:rPr lang="ru-RU" dirty="0" smtClean="0">
                <a:latin typeface="Comic Sans MS" pitchFamily="66" charset="0"/>
              </a:rPr>
              <a:t> собаку видел…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-И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что</a:t>
            </a:r>
            <a:r>
              <a:rPr lang="ru-RU" dirty="0" smtClean="0">
                <a:latin typeface="Comic Sans MS" pitchFamily="66" charset="0"/>
              </a:rPr>
              <a:t>?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-Она меня чуть не укусила!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-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Сочувствую</a:t>
            </a:r>
            <a:r>
              <a:rPr lang="ru-RU" dirty="0" smtClean="0">
                <a:latin typeface="Comic Sans MS" pitchFamily="66" charset="0"/>
              </a:rPr>
              <a:t>.</a:t>
            </a:r>
            <a:endParaRPr lang="ru-RU" dirty="0"/>
          </a:p>
        </p:txBody>
      </p:sp>
      <p:pic>
        <p:nvPicPr>
          <p:cNvPr id="4" name="Содержимое 3" descr="108928_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285728"/>
            <a:ext cx="2277967" cy="151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8_256_0142.jpg"/>
          <p:cNvPicPr>
            <a:picLocks noChangeAspect="1"/>
          </p:cNvPicPr>
          <p:nvPr/>
        </p:nvPicPr>
        <p:blipFill>
          <a:blip r:embed="rId3"/>
          <a:srcRect l="28750" r="18750"/>
          <a:stretch>
            <a:fillRect/>
          </a:stretch>
        </p:blipFill>
        <p:spPr>
          <a:xfrm>
            <a:off x="6929454" y="428604"/>
            <a:ext cx="1435823" cy="176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70C0"/>
                </a:solidFill>
                <a:latin typeface="Comic Sans MS" pitchFamily="66" charset="0"/>
              </a:rPr>
              <a:t>Группы волшебных слов:</a:t>
            </a:r>
            <a:endParaRPr lang="ru-RU" sz="40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9558" t="12500" r="40809" b="12500"/>
          <a:stretch>
            <a:fillRect/>
          </a:stretch>
        </p:blipFill>
        <p:spPr bwMode="auto">
          <a:xfrm>
            <a:off x="2357422" y="4857760"/>
            <a:ext cx="635413" cy="61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 r="55860" b="30053"/>
          <a:stretch>
            <a:fillRect/>
          </a:stretch>
        </p:blipFill>
        <p:spPr bwMode="auto">
          <a:xfrm>
            <a:off x="2285984" y="2643182"/>
            <a:ext cx="684000" cy="63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/>
          <a:srcRect l="25000" t="6667" r="50000" b="56666"/>
          <a:stretch>
            <a:fillRect/>
          </a:stretch>
        </p:blipFill>
        <p:spPr bwMode="auto">
          <a:xfrm>
            <a:off x="2357422" y="3643314"/>
            <a:ext cx="621819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6" cstate="print"/>
          <a:srcRect r="54545" b="28160"/>
          <a:stretch>
            <a:fillRect/>
          </a:stretch>
        </p:blipFill>
        <p:spPr bwMode="auto">
          <a:xfrm>
            <a:off x="2285984" y="1571612"/>
            <a:ext cx="642942" cy="6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3286116" y="1643050"/>
            <a:ext cx="43577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-слова приветствия и прощания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57554" y="2643182"/>
            <a:ext cx="40719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-слова благодарности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57554" y="3714752"/>
            <a:ext cx="4286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-слова  прощения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71868" y="4929198"/>
            <a:ext cx="3357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-слова извинения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17" name="Песенка о воспитании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8358214" y="478632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8288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Обращаемся на </a:t>
            </a:r>
            <a:endParaRPr lang="ru-RU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6000" dirty="0" smtClean="0">
                <a:solidFill>
                  <a:srgbClr val="C00000"/>
                </a:solidFill>
                <a:latin typeface="Comic Sans MS" pitchFamily="66" charset="0"/>
              </a:rPr>
              <a:t>«Вы»  </a:t>
            </a:r>
            <a:r>
              <a:rPr lang="ru-RU" sz="3600" dirty="0" smtClean="0">
                <a:solidFill>
                  <a:srgbClr val="0070C0"/>
                </a:solidFill>
                <a:latin typeface="Comic Sans MS" pitchFamily="66" charset="0"/>
              </a:rPr>
              <a:t>к</a:t>
            </a:r>
            <a:endParaRPr lang="ru-RU" sz="60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7" name="Содержимое 6" descr="4108_html_m3b4a054d.gi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2910" y="2285992"/>
            <a:ext cx="2400288" cy="18412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z="6600" dirty="0" smtClean="0">
                <a:solidFill>
                  <a:srgbClr val="C00000"/>
                </a:solidFill>
                <a:latin typeface="Comic Sans MS" pitchFamily="66" charset="0"/>
              </a:rPr>
              <a:t>«ты» </a:t>
            </a:r>
            <a:r>
              <a:rPr lang="ru-RU" sz="3200" dirty="0" smtClean="0">
                <a:solidFill>
                  <a:srgbClr val="0070C0"/>
                </a:solidFill>
                <a:latin typeface="Comic Sans MS" pitchFamily="66" charset="0"/>
              </a:rPr>
              <a:t>к</a:t>
            </a:r>
            <a:endParaRPr lang="ru-RU" sz="66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8" name="Содержимое 7" descr="teacher.pn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2214546" y="4214818"/>
            <a:ext cx="1816301" cy="218281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 descr="098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2428868"/>
            <a:ext cx="3643338" cy="20480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" name="Рисунок 9" descr="credit-bank7031.jpg"/>
          <p:cNvPicPr>
            <a:picLocks noChangeAspect="1"/>
          </p:cNvPicPr>
          <p:nvPr/>
        </p:nvPicPr>
        <p:blipFill>
          <a:blip r:embed="rId5"/>
          <a:srcRect l="10625" r="12500" b="10031"/>
          <a:stretch>
            <a:fillRect/>
          </a:stretch>
        </p:blipFill>
        <p:spPr>
          <a:xfrm>
            <a:off x="5000628" y="4500570"/>
            <a:ext cx="1851432" cy="172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1311</TotalTime>
  <Words>96</Words>
  <Application>Microsoft Office PowerPoint</Application>
  <PresentationFormat>Экран (4:3)</PresentationFormat>
  <Paragraphs>30</Paragraphs>
  <Slides>10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Diseño predeterminado</vt:lpstr>
      <vt:lpstr>Презентация PowerPoint</vt:lpstr>
      <vt:lpstr>Презентация PowerPoint</vt:lpstr>
      <vt:lpstr>Жители планеты</vt:lpstr>
      <vt:lpstr>                                        Главным делом жизни вашей                         Может стать любой пустяк.                          Надо только твердо верить,                 Что важнее дела нет.                        И тогда не помешает                        Вам ни холод, ни жара,                         Задыхаясь от восторга,                        Заниматься чепухой.  Григорий Остер </vt:lpstr>
      <vt:lpstr>Этикет- правила поведения людей в обществе.</vt:lpstr>
      <vt:lpstr> Встретились два друга. Говорит один другому: -Прикинь, да, я щас собаку видел… -И чё? -Блин, она меня чуть не укусила! -Во прикол!</vt:lpstr>
      <vt:lpstr>Презентация PowerPoint</vt:lpstr>
      <vt:lpstr>Группы волшебных слов:</vt:lpstr>
      <vt:lpstr>Обращаемся на </vt:lpstr>
      <vt:lpstr>Презентация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K-17</cp:lastModifiedBy>
  <cp:revision>154</cp:revision>
  <dcterms:created xsi:type="dcterms:W3CDTF">2010-05-23T14:28:12Z</dcterms:created>
  <dcterms:modified xsi:type="dcterms:W3CDTF">2022-11-25T13:47:37Z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93004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