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11/24/2022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11/24/2022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11/24/2022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11/24/2022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11/24/2022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11/24/2022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11/24/2022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11/24/2022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11/24/2022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11/24/2022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11/24/2022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11/24/2022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AC58FA-7763-426C-9779-77739026984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Практическая работа </a:t>
            </a:r>
            <a:br>
              <a:rPr lang="ru-RU" dirty="0"/>
            </a:br>
            <a:r>
              <a:rPr lang="ru-RU" sz="2700" dirty="0"/>
              <a:t>по подготовке </a:t>
            </a:r>
            <a:br>
              <a:rPr lang="ru-RU" sz="2700" dirty="0"/>
            </a:br>
            <a:r>
              <a:rPr lang="ru-RU" sz="2700" dirty="0"/>
              <a:t>к устному собеседованию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66A72C2-1E0E-49D3-9704-798DDED71FC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Задание 3</a:t>
            </a:r>
          </a:p>
          <a:p>
            <a:r>
              <a:rPr lang="ru-RU" sz="2800" b="1" dirty="0"/>
              <a:t>Монологическое высказывание</a:t>
            </a:r>
          </a:p>
        </p:txBody>
      </p:sp>
    </p:spTree>
    <p:extLst>
      <p:ext uri="{BB962C8B-B14F-4D97-AF65-F5344CB8AC3E}">
        <p14:creationId xmlns:p14="http://schemas.microsoft.com/office/powerpoint/2010/main" val="3632390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1A0966-EE68-492D-BEF4-A54E7CE1CE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369331"/>
            <a:ext cx="12192001" cy="695829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1740" rIns="0" bIns="31740" numCol="1" anchor="ctr" anchorCtr="0" compatLnSpc="1">
            <a:prstTxWarp prst="textNoShape">
              <a:avLst/>
            </a:prstTxWarp>
            <a:spAutoFit/>
          </a:bodyPr>
          <a:lstStyle>
            <a:lvl1pPr indent="15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58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                          </a:t>
            </a:r>
          </a:p>
          <a:p>
            <a:pPr marL="0" marR="0" lvl="0" indent="158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1600" b="1" dirty="0">
                <a:solidFill>
                  <a:srgbClr val="000000"/>
                </a:solidFill>
                <a:cs typeface="Arial" panose="020B0604020202020204" pitchFamily="34" charset="0"/>
              </a:rPr>
              <a:t>                                   </a:t>
            </a: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Выберите одну из предложенных тем беседы.</a:t>
            </a:r>
          </a:p>
          <a:p>
            <a:pPr marL="0" marR="0" lvl="0" indent="158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600" b="1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marL="0" marR="0" lvl="0" indent="158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sng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1) Семейные традиции (на основе описания фотографии). Опишите фотографию.</a:t>
            </a: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                                    </a:t>
            </a: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1600" dirty="0">
                <a:solidFill>
                  <a:srgbClr val="000000"/>
                </a:solidFill>
                <a:cs typeface="Arial" panose="020B0604020202020204" pitchFamily="34" charset="0"/>
              </a:rPr>
              <a:t>			</a:t>
            </a:r>
            <a:r>
              <a:rPr kumimoji="0" lang="ru-RU" altLang="ru-RU" sz="16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Не забудьте описать</a:t>
            </a: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:</a:t>
            </a: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1600" dirty="0">
                <a:solidFill>
                  <a:srgbClr val="000000"/>
                </a:solidFill>
                <a:cs typeface="Arial" panose="020B0604020202020204" pitchFamily="34" charset="0"/>
              </a:rPr>
              <a:t>- </a:t>
            </a: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место, где происходит событие, изображённое на фотографии;</a:t>
            </a: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- людей на фотографии;</a:t>
            </a: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- как автору фотографии удалось передать эмоционально приподнятое  </a:t>
            </a: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1600" dirty="0">
                <a:solidFill>
                  <a:srgbClr val="000000"/>
                </a:solidFill>
                <a:cs typeface="Arial" panose="020B0604020202020204" pitchFamily="34" charset="0"/>
              </a:rPr>
              <a:t>  </a:t>
            </a: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ощущение ожидания праздника.</a:t>
            </a: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 </a:t>
            </a: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sng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2) Поход в театр (музей) (повествование на основе жизненного опыта). </a:t>
            </a: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1600" b="1" dirty="0">
                <a:solidFill>
                  <a:srgbClr val="000000"/>
                </a:solidFill>
                <a:cs typeface="Arial" panose="020B0604020202020204" pitchFamily="34" charset="0"/>
              </a:rPr>
              <a:t>    </a:t>
            </a:r>
            <a:r>
              <a:rPr kumimoji="0" lang="ru-RU" altLang="ru-RU" sz="1600" b="1" i="0" u="sng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Расскажите о том, как Вы побывали в театре или музее.</a:t>
            </a: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                                 </a:t>
            </a: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1600" dirty="0">
                <a:solidFill>
                  <a:srgbClr val="000000"/>
                </a:solidFill>
                <a:cs typeface="Arial" panose="020B0604020202020204" pitchFamily="34" charset="0"/>
              </a:rPr>
              <a:t>			</a:t>
            </a: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16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Не забудьте рассказать:</a:t>
            </a: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- когда и с кем Вы ходили в театр или музей;</a:t>
            </a: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- что это был за театр (музей);</a:t>
            </a: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- почему Вы решили туда сходить;</a:t>
            </a: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- что Вам особенно запомнилось;</a:t>
            </a: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- какие впечатления остались у Вас от посещения.</a:t>
            </a: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 </a:t>
            </a: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sng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3) Модно ли быть патриотом (рассуждение по поставленному вопросу)?</a:t>
            </a: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                              </a:t>
            </a: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1600" dirty="0">
                <a:solidFill>
                  <a:srgbClr val="000000"/>
                </a:solidFill>
                <a:cs typeface="Arial" panose="020B0604020202020204" pitchFamily="34" charset="0"/>
              </a:rPr>
              <a:t>		</a:t>
            </a:r>
            <a:r>
              <a:rPr kumimoji="0" lang="ru-RU" altLang="ru-RU" sz="16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Не забудьте дать ответы на вопросы:</a:t>
            </a: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- Что такое патриотизм?</a:t>
            </a: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- Существует ли мода на патриотизм?</a:t>
            </a: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- Применимо ли к патриотизму слово «мода»?</a:t>
            </a: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- Какой патриотизм можно назвать истинным, а какой ложным?</a:t>
            </a: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pic>
        <p:nvPicPr>
          <p:cNvPr id="1027" name="Picture 3" descr="https://ruso-oge.sdamgia.ru/get_file?id=14751">
            <a:extLst>
              <a:ext uri="{FF2B5EF4-FFF2-40B4-BE49-F238E27FC236}">
                <a16:creationId xmlns:a16="http://schemas.microsoft.com/office/drawing/2014/main" id="{C0ED3D3B-BE6B-4C72-AE6B-4CE6A7456C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8827" y="1199625"/>
            <a:ext cx="4593173" cy="2885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2008650"/>
      </p:ext>
    </p:extLst>
  </p:cSld>
  <p:clrMapOvr>
    <a:masterClrMapping/>
  </p:clrMapOvr>
</p:sld>
</file>

<file path=ppt/theme/theme1.xml><?xml version="1.0" encoding="utf-8"?>
<a:theme xmlns:a="http://schemas.openxmlformats.org/drawingml/2006/main" name="Посылка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Посылка</Template>
  <TotalTime>9</TotalTime>
  <Words>29</Words>
  <Application>Microsoft Office PowerPoint</Application>
  <PresentationFormat>Широкоэкранный</PresentationFormat>
  <Paragraphs>31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Corbel</vt:lpstr>
      <vt:lpstr>Gill Sans MT</vt:lpstr>
      <vt:lpstr>Посылка</vt:lpstr>
      <vt:lpstr>Практическая работа  по подготовке  к устному собеседованию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Практическая работа  по подготовке  к устному собеседованию</dc:title>
  <dc:creator>Оксана Радайкина</dc:creator>
  <cp:lastModifiedBy>Оксана Радайкина</cp:lastModifiedBy>
  <cp:revision>1</cp:revision>
  <dcterms:created xsi:type="dcterms:W3CDTF">2022-11-24T16:37:48Z</dcterms:created>
  <dcterms:modified xsi:type="dcterms:W3CDTF">2022-11-24T16:46:57Z</dcterms:modified>
</cp:coreProperties>
</file>