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65" r:id="rId3"/>
    <p:sldId id="266" r:id="rId4"/>
    <p:sldId id="310" r:id="rId5"/>
    <p:sldId id="314" r:id="rId6"/>
  </p:sldIdLst>
  <p:sldSz cx="10080625" cy="75596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212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A52440C-B992-4F3A-ABA2-E378DA77DA58}" type="slidenum">
              <a:rPr lang="ru-RU"/>
              <a:pPr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312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 noProof="0" smtClean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fld id="{D11CD78F-011E-4D08-A221-E870AC25EEF4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4984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0"/>
      </a:spcBef>
      <a:spcAft>
        <a:spcPct val="0"/>
      </a:spcAft>
      <a:defRPr lang="ru-RU" sz="2000" kern="1200">
        <a:solidFill>
          <a:srgbClr val="000000"/>
        </a:solidFill>
        <a:latin typeface="Arial" pitchFamily="18"/>
        <a:ea typeface="Arial Unicode MS" pitchFamily="2"/>
        <a:cs typeface="Mangal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CD7C8-BEB6-4679-85ED-C21B14E24C9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2C164-0941-41F3-AE30-B6B50216002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08854" y="301623"/>
            <a:ext cx="2266953" cy="645635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503240" y="301623"/>
            <a:ext cx="6653210" cy="645635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660A6-9554-4C01-A23C-006AFF379F0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035" y="306232"/>
            <a:ext cx="9072567" cy="12599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4035" y="1763923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124315" y="1763923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 txBox="1">
            <a:spLocks noGrp="1"/>
          </p:cNvSpPr>
          <p:nvPr>
            <p:ph idx="3"/>
          </p:nvPr>
        </p:nvSpPr>
        <p:spPr>
          <a:xfrm>
            <a:off x="504035" y="4345064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4315" y="4345064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10"/>
          </p:nvPr>
        </p:nvSpPr>
        <p:spPr>
          <a:xfrm>
            <a:off x="504825" y="6888163"/>
            <a:ext cx="2351088" cy="5032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11"/>
          </p:nvPr>
        </p:nvSpPr>
        <p:spPr>
          <a:xfrm>
            <a:off x="3444875" y="6888163"/>
            <a:ext cx="3190875" cy="5032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12"/>
          </p:nvPr>
        </p:nvSpPr>
        <p:spPr>
          <a:xfrm>
            <a:off x="7224713" y="6888163"/>
            <a:ext cx="2351087" cy="5032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CC71B-2075-4990-A1F3-8F37BC44925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BFAC2-565B-4A32-96B1-5144B4449BE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AA1CB-752E-4626-A55A-00C091D376C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E491D-CD97-4B57-BDF8-B6AD65293F2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71953-9F52-4678-9D27-39926C674AF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A6415-DC2A-45BB-B6B4-66075300D79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18828-498E-4C68-9197-49DF73F67B4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EDA05-5C66-4BB8-8B41-715D9FC627C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2D75F-36D7-4185-B9E6-64E4E170284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media/image54.jpeg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r:link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1027" name="Текст 2"/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9072562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fld id="{80D91040-D101-4AFD-9467-C8309A47F93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lang="ru-RU" sz="44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9pPr>
    </p:titleStyle>
    <p:bodyStyle>
      <a:lvl1pPr marL="431800" indent="-323850" algn="l" rtl="0" eaLnBrk="0" fontAlgn="base" hangingPunct="0">
        <a:spcBef>
          <a:spcPct val="0"/>
        </a:spcBef>
        <a:spcAft>
          <a:spcPts val="1413"/>
        </a:spcAft>
        <a:buSzPct val="45000"/>
        <a:buFont typeface="StarSymbol"/>
        <a:buChar char="●"/>
        <a:defRPr lang="ru-RU" sz="32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1pPr>
      <a:lvl2pPr marL="863600" lvl="1" indent="-323850" algn="l" rtl="0" eaLnBrk="0" fontAlgn="base" hangingPunct="0">
        <a:spcBef>
          <a:spcPct val="0"/>
        </a:spcBef>
        <a:spcAft>
          <a:spcPts val="1138"/>
        </a:spcAft>
        <a:buSzPct val="45000"/>
        <a:buFont typeface="StarSymbol"/>
        <a:buChar char="●"/>
        <a:defRPr lang="ru-RU" sz="28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2pPr>
      <a:lvl3pPr marL="1295400" lvl="2" indent="-287338" algn="l" rtl="0" eaLnBrk="0" fontAlgn="base" hangingPunct="0">
        <a:spcBef>
          <a:spcPct val="0"/>
        </a:spcBef>
        <a:spcAft>
          <a:spcPts val="850"/>
        </a:spcAft>
        <a:buSzPct val="75000"/>
        <a:buFont typeface="StarSymbol"/>
        <a:buChar char="–"/>
        <a:defRPr lang="ru-RU" sz="24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3pPr>
      <a:lvl4pPr marL="1727200" lvl="3" indent="-215900" algn="l" rtl="0" eaLnBrk="0" fontAlgn="base" hangingPunct="0">
        <a:spcBef>
          <a:spcPct val="0"/>
        </a:spcBef>
        <a:spcAft>
          <a:spcPts val="563"/>
        </a:spcAft>
        <a:buSzPct val="45000"/>
        <a:buFont typeface="StarSymbol"/>
        <a:buChar char="●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4pPr>
      <a:lvl5pPr marL="2159000" lvl="4" indent="-215900" algn="l" rtl="0" eaLnBrk="0" fontAlgn="base" hangingPunct="0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5pPr>
      <a:lvl6pPr marL="26162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6pPr>
      <a:lvl7pPr marL="30734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7pPr>
      <a:lvl8pPr marL="35306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8pPr>
      <a:lvl9pPr marL="39878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4"/>
          <p:cNvSpPr txBox="1">
            <a:spLocks noChangeArrowheads="1"/>
          </p:cNvSpPr>
          <p:nvPr/>
        </p:nvSpPr>
        <p:spPr bwMode="auto">
          <a:xfrm>
            <a:off x="198438" y="366713"/>
            <a:ext cx="92138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4400" dirty="0">
                <a:solidFill>
                  <a:srgbClr val="1F497D"/>
                </a:solidFill>
                <a:latin typeface="Calibri" pitchFamily="34" charset="0"/>
              </a:rPr>
              <a:t>      </a:t>
            </a:r>
            <a:r>
              <a:rPr lang="ru-RU" sz="4400" b="1" dirty="0">
                <a:solidFill>
                  <a:srgbClr val="1F497D"/>
                </a:solidFill>
                <a:latin typeface="Calibri" pitchFamily="34" charset="0"/>
              </a:rPr>
              <a:t>Иван Сергеевич </a:t>
            </a:r>
            <a:r>
              <a:rPr lang="ru-RU" sz="4400" b="1" dirty="0" smtClean="0">
                <a:solidFill>
                  <a:srgbClr val="1F497D"/>
                </a:solidFill>
                <a:latin typeface="Calibri" pitchFamily="34" charset="0"/>
              </a:rPr>
              <a:t>Тургенев.</a:t>
            </a:r>
            <a:endParaRPr lang="ru-RU" sz="44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sp>
        <p:nvSpPr>
          <p:cNvPr id="410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B469FE0C-239C-4F74-B58C-5A469429DE66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pic>
        <p:nvPicPr>
          <p:cNvPr id="1026" name="Picture 2" descr="C:\Users\Kiri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0032" y="1212433"/>
            <a:ext cx="5118123" cy="3515087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519" y="4266491"/>
            <a:ext cx="2852738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Grp="1"/>
          </p:cNvSpPr>
          <p:nvPr>
            <p:ph type="title"/>
          </p:nvPr>
        </p:nvSpPr>
        <p:spPr>
          <a:xfrm>
            <a:off x="1008063" y="287338"/>
            <a:ext cx="8863012" cy="1863725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100" b="1" smtClean="0"/>
              <a:t>Орловская губерния</a:t>
            </a:r>
            <a:br>
              <a:rPr sz="3100" b="1" smtClean="0"/>
            </a:br>
            <a:r>
              <a:rPr sz="3100" b="1" smtClean="0">
                <a:effectLst>
                  <a:outerShdw dist="38096" dir="2700000">
                    <a:srgbClr val="000000"/>
                  </a:outerShdw>
                </a:effectLst>
              </a:rPr>
              <a:t>Спасское – Лутовиново</a:t>
            </a:r>
            <a:br>
              <a:rPr sz="3100" b="1" smtClean="0">
                <a:effectLst>
                  <a:outerShdw dist="38096" dir="2700000">
                    <a:srgbClr val="000000"/>
                  </a:outerShdw>
                </a:effectLst>
              </a:rPr>
            </a:br>
            <a:r>
              <a:rPr sz="3100" b="1" smtClean="0">
                <a:effectLst>
                  <a:outerShdw dist="38096" dir="2700000">
                    <a:srgbClr val="000000"/>
                  </a:outerShdw>
                </a:effectLst>
              </a:rPr>
              <a:t>Родовое гнездо И.С. Тургенева</a:t>
            </a:r>
          </a:p>
        </p:txBody>
      </p:sp>
      <p:sp>
        <p:nvSpPr>
          <p:cNvPr id="11268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64D2A864-D9BF-4EF3-8BA8-3DB94B4979C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pic>
        <p:nvPicPr>
          <p:cNvPr id="2050" name="Picture 2" descr="C:\Users\Kirill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280" y="2351077"/>
            <a:ext cx="9286940" cy="48373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 txBox="1">
            <a:spLocks noGrp="1"/>
          </p:cNvSpPr>
          <p:nvPr>
            <p:ph type="title"/>
          </p:nvPr>
        </p:nvSpPr>
        <p:spPr>
          <a:xfrm>
            <a:off x="1079500" y="1042988"/>
            <a:ext cx="7705725" cy="4537075"/>
          </a:xfrm>
        </p:spPr>
        <p:txBody>
          <a:bodyPr/>
          <a:lstStyle/>
          <a:p>
            <a:pPr eaLnBrk="1" hangingPunct="1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Музей-заповедник И.С. Тургенева “Спасское-</a:t>
            </a:r>
            <a:r>
              <a:rPr lang="ru-RU" sz="2800" b="1" i="1" dirty="0" err="1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Лутовиново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” – единственный в России мемориальный музей великого русского писателя, история которого насчитывает почти сто лет. Судьба тургеневской усадьбы после смерти писателя складывалась драматически.</a:t>
            </a:r>
            <a:endParaRPr sz="2800" b="1" i="1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2291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9E549875-B597-4DFA-B2DA-526C479D9AB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885923"/>
          </a:xfrm>
        </p:spPr>
        <p:txBody>
          <a:bodyPr/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 smtClean="0"/>
              <a:t>Опустевший </a:t>
            </a:r>
            <a:r>
              <a:rPr lang="ru-RU" sz="1600" b="1" dirty="0"/>
              <a:t>дом Тургенева был уничтожен пожаром 1906 года. Лишь благодаря предусмотрительности новых хозяев – Галаховых, заблаговременно были вывезены и в основном сохранены </a:t>
            </a:r>
            <a:r>
              <a:rPr lang="ru-RU" sz="1800" b="1" dirty="0" smtClean="0"/>
              <a:t>старинная библиотека и мемориальные вещи.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146" y="1691605"/>
            <a:ext cx="3017782" cy="192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510" y="2845458"/>
            <a:ext cx="3232844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344" y="3340490"/>
            <a:ext cx="2929066" cy="1829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689" y="5122068"/>
            <a:ext cx="20970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510" y="3369911"/>
            <a:ext cx="2779712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984" y="5139757"/>
            <a:ext cx="409098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7728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6312" y="-396627"/>
            <a:ext cx="10840453" cy="813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169282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43</Words>
  <Application>Microsoft Office PowerPoint</Application>
  <PresentationFormat>Произвольный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Обычный</vt:lpstr>
      <vt:lpstr>Презентация PowerPoint</vt:lpstr>
      <vt:lpstr>Орловская губерния Спасское – Лутовиново Родовое гнездо И.С. Тургенева</vt:lpstr>
      <vt:lpstr>Музей-заповедник И.С. Тургенева “Спасское-Лутовиново” – единственный в России мемориальный музей великого русского писателя, история которого насчитывает почти сто лет. Судьба тургеневской усадьбы после смерти писателя складывалась драматически.</vt:lpstr>
      <vt:lpstr>    Опустевший дом Тургенева был уничтожен пожаром 1906 года. Лишь благодаря предусмотрительности новых хозяев – Галаховых, заблаговременно были вывезены и в основном сохранены старинная библиотека и мемориальные вещи.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не мог дышать одним воздухом, оставаться рядом с тем, что я возненавидел… В моих глазах враг этот имел определённый образ, носил известное имя: враг этот был - крепостное право. Под этим именем я собрал и сосредоточил всё, против чего я решил бороться до конца – с чем я поклялся никогда не примиряться».  И.С. Тургенев</dc:title>
  <dc:creator>ольга</dc:creator>
  <cp:lastModifiedBy>admin</cp:lastModifiedBy>
  <cp:revision>33</cp:revision>
  <dcterms:created xsi:type="dcterms:W3CDTF">2011-12-20T14:50:04Z</dcterms:created>
  <dcterms:modified xsi:type="dcterms:W3CDTF">2022-11-25T08:50:04Z</dcterms:modified>
</cp:coreProperties>
</file>