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8E3BE3-B7B1-5956-63CE-154911D9FD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CD21889-CBCF-35A4-7E7D-D7A7A6EC74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F3456B-6C3C-B204-7FC8-165F6506D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09E2E4-2D0E-532B-48AB-5AE370DC5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6396D2-895C-B614-18F3-B15444C57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243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5DF1E6-1D23-4680-2F6B-362DFAEC4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F7C4A22-12B0-61CB-21DE-D6A7EE4FEA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C9C1D0-B0A5-02B6-3B95-9D8A93349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4E1117-3709-BA7A-B4F2-69479965C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CC2F02-9590-91DE-25AE-398697CCD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361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CE9770A-0BB8-3E21-FFAA-C6A014FB23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D81919-0A86-E4EC-A302-14AE1A1F92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5DD76B-DB6E-C7A6-A2DC-6C3BA011A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385A90-88EE-2C31-A321-AB6152553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AAA3C5-2ED4-1853-B750-7B4E7949E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611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37580B-74A8-13FD-68E3-8594F8137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D2AF06-F336-BDBF-62B6-12BE952F2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B49AE6-51FB-89DC-E403-ED91A5A4A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3F48D1-C0F6-7432-85FF-0107EF1DE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CDC790-BD24-EF54-746B-D4B97DDC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960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8E211C-372C-5D01-869E-D0C2BA725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7EFA25-75DE-10A9-3CF2-076C24C2E7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220E1E-C6B6-48FC-3F35-630CA0CEE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8E6A57-24A3-62B1-3EB8-4107730F2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99DAEE-E621-E42A-5FD3-76CB4C15C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950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D796C3-0271-3DCA-301A-82733222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217DE5-5BE2-7DAE-B4F3-E700AB318C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4CC3EAD-861A-2439-6A4A-774FE9002C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080A58-B3BE-5F58-F379-5B3D90B12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537BCE-40B0-461F-E6C5-4ACD2A329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0C71369-CBB7-9036-0F49-412CE90AD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31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BB97B0-01ED-61BD-DE01-07FB1E471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12E480-D7B9-CE35-B3D0-25AF140F9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6056569-BB54-11B9-8476-61E9D23089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EE567EA-31C3-96A3-9CA4-CD361F6F20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0845213-B474-5889-6DA1-42803D91ED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A6979FD-6614-DFD2-7B6F-0A940DF32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86B0B5D-2128-C541-6131-7D60F0C62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74FADED-1089-91B0-500D-8E8DAE035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300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3420C-7386-3B2F-73BA-8C483D280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5326D0D-BD67-4992-A5B3-C1EC4DCCB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7F6887A-1470-22EC-7CA6-679CE9C04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7E00165-844D-61C5-AD34-FD4980070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878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34CBD4C-1972-4992-8C61-C001367D8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F303D7A-BE1D-6488-5592-0AA9589E3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ABC970-578E-F22C-D77A-0BE80021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48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D3AB52-EAD5-B72A-CD86-3C7927350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64DD51-E45C-1D27-32A3-AEF749F8C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19B924-A77A-8986-F906-CF9231A694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034AB4-27E3-E998-B402-782660648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1DF185-A369-B5B0-CC5E-24C132B22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427579-C0AA-D531-887F-AB24E45D3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994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76109A-2788-81EC-787C-9878BCE59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F2B47FC-348D-A410-AB2F-9544A7EDA3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64F820-F343-6B3E-FCAB-7BAE9C17C2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72D657-AAB0-C0BA-40F4-7535B43F1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EBB4AD-2252-A282-11F4-E1C4219E1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A296B0-8DAD-8AB4-AB6C-5B4FA08B3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998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4F594C-B3AC-4552-4896-75F97542C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A250E1-69D5-526B-574C-2CBCB075F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5EDEA0-A314-CC33-C848-544C2DD9BB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71B33-8BA2-4C19-8C9F-0B1B2E7B222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F21223-B223-0852-916E-BECBE49D9B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36D832-7308-9D06-C55C-D5D7908F2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96ADA-FEE9-4AA0-93AA-E1AC120F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794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F5B18D-BDB1-6CD9-EC9B-6E1B11DCBB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52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B4FB9B-9A01-CA28-B73F-81B001AA2B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139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47E9CD-BA78-B010-1AEB-D16E57F3B9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91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12B050D-A91A-BDFB-EDAD-882E5CC8B5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982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736212-A7D2-85DC-B579-E1C5042EC5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99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ADF284C-D62E-5556-6E1A-26CD881464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038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1646E0-53FE-C93F-44F2-FBDE60AEEF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238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A6A77A5-8F33-5D49-05FB-CCC4A6AB7D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13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25496B-83E1-A899-39D5-503F70C07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314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F9015C-213C-65A6-9839-6E5C26366D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76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B36F15-4F07-64C6-4DBE-9F8B2F323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430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9CB974-63EE-0C23-FFFC-57E9F5B898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769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preza_margo</dc:creator>
  <cp:lastModifiedBy>preza_margo</cp:lastModifiedBy>
  <cp:revision>2</cp:revision>
  <dcterms:created xsi:type="dcterms:W3CDTF">2022-11-25T04:59:17Z</dcterms:created>
  <dcterms:modified xsi:type="dcterms:W3CDTF">2022-11-25T05:02:12Z</dcterms:modified>
</cp:coreProperties>
</file>