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747975-6233-91CB-8B07-4196DC34F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D017F74-6196-2CBB-BCD3-FD8246A88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DDDE3-D792-44DB-BA95-7781846401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85E9E30-3F9D-7252-7D04-B1964B845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9419985-DB39-1019-CF67-1C151B7C9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A957A-810D-4616-9AF7-1EC1F87B5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9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60872-C97F-D1A7-1C7D-FC8F13A1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936C0F-A159-7478-59BA-8C9EE54A9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8DC8C4-D068-EB79-BE1C-4C3DAF76B6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DDDE3-D792-44DB-BA95-7781846401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F19EFE-1EC3-ECBD-4D78-911FFE56D0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ED4146-08A0-931E-F68D-0B92F9386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A957A-810D-4616-9AF7-1EC1F87B5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773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BD3D3E1-E2D3-8F10-2C7E-4FBD75A47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333BEF-C6A3-B4D5-69A0-C3620CE409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12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2C71B8E-5AFF-D90B-1DF1-F396B6AF6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или ребенок рассказывает о</a:t>
            </a:r>
            <a:br>
              <a:rPr 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  <a:t>чем - либо и в то же время рисует изображения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08A10A-99B7-232A-D9EA-536477B0229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843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1B07473-1C00-E375-3750-0E4B1624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произвольный фон накладываются или наклеиваются готовые изображения, которые соответствуют тексту.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7CD5BC-5C2A-CE3F-53BB-1C167A07D7C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18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6B33547-BF0A-C790-71C9-324A1BF7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F23572-226A-4618-A562-C82F2DEEFA1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465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8B71DA0-30A3-80B6-7089-69F82283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 фланелеграфе крепятся готовые фигуры ,изображения , помогающие рассказать историю</a:t>
            </a:r>
            <a:r>
              <a:rPr lang="ru-RU" sz="2400">
                <a:latin typeface="+mn-lt"/>
                <a:cs typeface="Times New Roman" panose="02020603050405020304" pitchFamily="18" charset="0"/>
              </a:rPr>
              <a:t>. </a:t>
            </a:r>
            <a:endParaRPr lang="ru-RU" sz="24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E3A194-BC32-584A-8C9C-4ADD11DF1D7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798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F77D8DE-55A3-6E0F-148C-CDA7B04F0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A8FE64-5F1D-BBCA-B77C-469032A1FC3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34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EF8B836-E071-C9D0-AA06-E72CC0FA9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C89D02-D289-88BA-9803-3034CE82573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499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CF8A34A-7261-DC20-6206-6073CC255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DE7E92-179F-E2B8-1B76-01D8608C692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32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8B414D6-9877-1806-D0DC-45C1E4886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B644D1-43B7-5C65-995C-986FA7D2F7C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44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7F93D58-11D1-B0ED-603A-25A0189F7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86DC3B-C279-8A6B-2BCD-5AC4457C80F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16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7ED8ADF-C8F6-90CC-4568-73AEA60FF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AE0F70-F4D5-6BA9-F800-D244C17A1A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923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20608BF-A2AB-D268-479D-8B17C270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9FAC58-55CA-6695-FD04-17D5A21575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525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AC0E9AC-7F97-F8E6-F5F7-4A4D38C59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7B8A38-F647-2808-30AA-4CD615515E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509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568DAF0-9675-A198-8A38-067829E43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3450AD-0418-3F7D-4543-22C065CF439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423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B436F1D-5484-5F9F-007B-8C7C22526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9EC67A-BF16-018F-8D5E-C70DDB0C78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18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27DFD6A-A6A4-DD0E-B4C7-98E9508B8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Скрайбинг появился в жизни людей очень  давно.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BBA0A8-7ECC-F719-E513-D606C88AF3A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83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F7BC339-E229-3BDE-4364-7B9DFD98E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C817F8-95BF-4A5E-550D-2BA1ABC0BB7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74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Широкоэкранный</PresentationFormat>
  <Paragraphs>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Скрайбинг появился в жизни людей очень  давно.</vt:lpstr>
      <vt:lpstr>Презентация PowerPoint</vt:lpstr>
      <vt:lpstr>  Взрослый или ребенок рассказывает о чем - либо и в то же время рисует изображения</vt:lpstr>
      <vt:lpstr> на произвольный фон накладываются или наклеиваются готовые изображения, которые соответствуют тексту.</vt:lpstr>
      <vt:lpstr>.</vt:lpstr>
      <vt:lpstr>На фланелеграфе крепятся готовые фигуры ,изображения , помогающие рассказать историю.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Марал садыкова</dc:creator>
  <cp:lastModifiedBy>Марал садыкова</cp:lastModifiedBy>
  <cp:revision>1</cp:revision>
  <dcterms:created xsi:type="dcterms:W3CDTF">2022-11-26T17:46:13Z</dcterms:created>
  <dcterms:modified xsi:type="dcterms:W3CDTF">2022-11-26T17:46:13Z</dcterms:modified>
</cp:coreProperties>
</file>