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80" r:id="rId5"/>
    <p:sldId id="258" r:id="rId6"/>
    <p:sldId id="271" r:id="rId7"/>
    <p:sldId id="279" r:id="rId8"/>
    <p:sldId id="277" r:id="rId9"/>
    <p:sldId id="281" r:id="rId10"/>
    <p:sldId id="278" r:id="rId11"/>
    <p:sldId id="261" r:id="rId12"/>
    <p:sldId id="282" r:id="rId13"/>
    <p:sldId id="283" r:id="rId14"/>
    <p:sldId id="262" r:id="rId15"/>
    <p:sldId id="263" r:id="rId16"/>
    <p:sldId id="268" r:id="rId17"/>
    <p:sldId id="269" r:id="rId18"/>
    <p:sldId id="264" r:id="rId19"/>
    <p:sldId id="265" r:id="rId20"/>
    <p:sldId id="270" r:id="rId21"/>
    <p:sldId id="266" r:id="rId22"/>
    <p:sldId id="267" r:id="rId23"/>
    <p:sldId id="273" r:id="rId24"/>
    <p:sldId id="274" r:id="rId25"/>
    <p:sldId id="275" r:id="rId26"/>
    <p:sldId id="276" r:id="rId27"/>
    <p:sldId id="272" r:id="rId28"/>
    <p:sldId id="28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ba.wikipedia.org/wiki/%D0%90%D2%A1%D0%B1%D1%83%D2%99%D0%B0%D1%82_(%D1%8D%D0%BF%D0%BE%D1%81)" TargetMode="External"/><Relationship Id="rId7" Type="http://schemas.openxmlformats.org/officeDocument/2006/relationships/hyperlink" Target="https://ba.wikipedia.org/wiki/%D2%A0%D1%83%D2%99%D1%8B%D0%B9%D0%BA%D2%AF%D1%80%D0%BF%D3%99%D1%81_%D0%BC%D0%B5%D0%BD%D3%99%D0%BD_%D0%9C%D0%B0%D1%8F%D0%BD%D2%BB%D1%8B%D0%BB%D1%8B%D1%83" TargetMode="External"/><Relationship Id="rId2" Type="http://schemas.openxmlformats.org/officeDocument/2006/relationships/hyperlink" Target="https://ba.wikipedia.org/wiki/%D0%A3%D1%80%D0%B0%D0%BB_%D0%B1%D0%B0%D1%82%D1%8B%D1%8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ba.wikipedia.org/wiki/%D0%98%D2%99%D0%B5%D2%AF%D0%BA%D3%99%D0%B9_%D0%BC%D0%B5%D0%BD%D3%99%D0%BD_%D0%9C%D0%BE%D1%80%D0%B0%D2%99%D1%8B%D0%BC" TargetMode="External"/><Relationship Id="rId5" Type="http://schemas.openxmlformats.org/officeDocument/2006/relationships/hyperlink" Target="https://ba.wikipedia.org/wiki/%D0%97%D0%B0%D1%8F%D1%82%D2%AF%D0%BB%D3%99%D0%BA_%D0%BC%D0%B5%D0%BD%D3%99%D0%BD_%D2%BA%D1%8B%D1%83%D2%BB%D1%8B%D0%BB%D1%8B%D1%83" TargetMode="External"/><Relationship Id="rId4" Type="http://schemas.openxmlformats.org/officeDocument/2006/relationships/hyperlink" Target="https://ba.wikipedia.org/wiki/%D0%91%D0%B0%D0%B1%D1%81%D0%B0%D2%A1_%D0%BC%D0%B5%D0%BD%D3%99%D0%BD_%D0%9A%D2%AF%D1%81%D3%99%D0%B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i="1" dirty="0" err="1" smtClean="0">
                <a:latin typeface="Palatino Linotype" pitchFamily="18" charset="0"/>
              </a:rPr>
              <a:t>Телен</a:t>
            </a:r>
            <a:r>
              <a:rPr lang="ru-RU" sz="6600" i="1" dirty="0" smtClean="0">
                <a:latin typeface="Palatino Linotype" pitchFamily="18" charset="0"/>
              </a:rPr>
              <a:t> </a:t>
            </a:r>
            <a:r>
              <a:rPr lang="ru-RU" sz="6600" i="1" dirty="0" err="1" smtClean="0">
                <a:latin typeface="Palatino Linotype" pitchFamily="18" charset="0"/>
              </a:rPr>
              <a:t>белг</a:t>
            </a:r>
            <a:r>
              <a:rPr lang="ba-RU" sz="6600" i="1" dirty="0" smtClean="0">
                <a:latin typeface="Palatino Linotype" pitchFamily="18" charset="0"/>
              </a:rPr>
              <a:t>ән генә илен белер</a:t>
            </a:r>
            <a:endParaRPr lang="ru-RU" sz="6600" i="1" dirty="0">
              <a:latin typeface="Palatino Linotyp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a-RU" sz="2800" i="1" dirty="0" smtClean="0">
                <a:latin typeface="Palatino Linotype" pitchFamily="18" charset="0"/>
              </a:rPr>
              <a:t>1-се команда</a:t>
            </a:r>
            <a:r>
              <a:rPr lang="ba-RU" sz="2800" i="1" dirty="0" smtClean="0">
                <a:latin typeface="Palatino Linotype" pitchFamily="18" charset="0"/>
              </a:rPr>
              <a:t>:  балалар тормошонан 1 көләмәс һөйләргә</a:t>
            </a:r>
          </a:p>
          <a:p>
            <a:r>
              <a:rPr lang="ba-RU" sz="2800" i="1" dirty="0" smtClean="0">
                <a:latin typeface="Palatino Linotype" pitchFamily="18" charset="0"/>
              </a:rPr>
              <a:t>2-се команда:</a:t>
            </a:r>
            <a:r>
              <a:rPr lang="ba-RU" sz="2400" i="1" dirty="0" smtClean="0">
                <a:latin typeface="Palatino Linotype" pitchFamily="18" charset="0"/>
              </a:rPr>
              <a:t> :  балалар тормошонан 1 көләмәс һөйләргә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ba-RU" sz="5400" i="1" dirty="0" smtClean="0">
                <a:latin typeface="Palatino Linotype" pitchFamily="18" charset="0"/>
              </a:rPr>
              <a:t>көләмәстәр</a:t>
            </a:r>
            <a:endParaRPr lang="ru-RU" sz="5400" i="1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>
                <a:latin typeface="Palatino Linotype" pitchFamily="18" charset="0"/>
              </a:rPr>
              <a:t>Һеҙҙең Зөфәр бөҙрә булһа,</a:t>
            </a:r>
            <a:r>
              <a:rPr lang="ru-RU" dirty="0" smtClean="0">
                <a:latin typeface="Palatino Linotype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Palatino Linotype" pitchFamily="18" charset="0"/>
              </a:rPr>
              <a:t>    </a:t>
            </a:r>
            <a:r>
              <a:rPr lang="ru-RU" dirty="0" err="1" smtClean="0">
                <a:latin typeface="Palatino Linotype" pitchFamily="18" charset="0"/>
              </a:rPr>
              <a:t>Беҙҙең Зөһрә лә бөҙрә.</a:t>
            </a:r>
            <a:endParaRPr lang="ru-RU" dirty="0" smtClean="0">
              <a:latin typeface="Palatino Linotype" pitchFamily="18" charset="0"/>
            </a:endParaRPr>
          </a:p>
          <a:p>
            <a:r>
              <a:rPr lang="ru-RU" dirty="0" err="1" smtClean="0">
                <a:latin typeface="Palatino Linotype" pitchFamily="18" charset="0"/>
              </a:rPr>
              <a:t>Ҡарамалылағы ҡара ҡашлы Ҡарағол ҡарттың ҡап-ҡара ҡаҙы ҡайҙалыр ҡасҡан</a:t>
            </a:r>
            <a:endParaRPr lang="ru-RU" dirty="0" smtClean="0">
              <a:latin typeface="Palatino Linotype" pitchFamily="18" charset="0"/>
            </a:endParaRPr>
          </a:p>
          <a:p>
            <a:r>
              <a:rPr lang="ru-RU" dirty="0" smtClean="0">
                <a:latin typeface="Palatino Linotype" pitchFamily="18" charset="0"/>
              </a:rPr>
              <a:t> </a:t>
            </a:r>
            <a:r>
              <a:rPr lang="ru-RU" dirty="0" err="1" smtClean="0">
                <a:latin typeface="Palatino Linotype" pitchFamily="18" charset="0"/>
              </a:rPr>
              <a:t>Ыңғыр-ыңғыр ыңғырсаҡ,</a:t>
            </a:r>
            <a:endParaRPr lang="ru-RU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ru-RU" dirty="0" smtClean="0">
                <a:latin typeface="Palatino Linotype" pitchFamily="18" charset="0"/>
              </a:rPr>
              <a:t>    </a:t>
            </a:r>
            <a:r>
              <a:rPr lang="ru-RU" dirty="0" err="1" smtClean="0">
                <a:latin typeface="Palatino Linotype" pitchFamily="18" charset="0"/>
              </a:rPr>
              <a:t>Ҡайҙа </a:t>
            </a:r>
            <a:r>
              <a:rPr lang="ru-RU" dirty="0" err="1" smtClean="0">
                <a:latin typeface="Palatino Linotype" pitchFamily="18" charset="0"/>
              </a:rPr>
              <a:t>минең </a:t>
            </a:r>
            <a:r>
              <a:rPr lang="ru-RU" dirty="0" smtClean="0">
                <a:latin typeface="Palatino Linotype" pitchFamily="18" charset="0"/>
              </a:rPr>
              <a:t>бала </a:t>
            </a:r>
            <a:r>
              <a:rPr lang="ru-RU" dirty="0" err="1" smtClean="0">
                <a:latin typeface="Palatino Linotype" pitchFamily="18" charset="0"/>
              </a:rPr>
              <a:t>саҡ</a:t>
            </a:r>
            <a:r>
              <a:rPr lang="ru-RU" dirty="0" smtClean="0">
                <a:latin typeface="Palatino Linotype" pitchFamily="18" charset="0"/>
              </a:rPr>
              <a:t>?</a:t>
            </a:r>
          </a:p>
          <a:p>
            <a:pPr>
              <a:buNone/>
            </a:pPr>
            <a:r>
              <a:rPr lang="ru-RU" dirty="0" smtClean="0">
                <a:latin typeface="Palatino Linotype" pitchFamily="18" charset="0"/>
              </a:rPr>
              <a:t>    </a:t>
            </a:r>
            <a:r>
              <a:rPr lang="ru-RU" dirty="0" err="1" smtClean="0">
                <a:latin typeface="Palatino Linotype" pitchFamily="18" charset="0"/>
              </a:rPr>
              <a:t>Үтеп китте</a:t>
            </a:r>
            <a:r>
              <a:rPr lang="ru-RU" dirty="0" smtClean="0">
                <a:latin typeface="Palatino Linotype" pitchFamily="18" charset="0"/>
              </a:rPr>
              <a:t> </a:t>
            </a:r>
            <a:r>
              <a:rPr lang="ru-RU" dirty="0" err="1" smtClean="0">
                <a:latin typeface="Palatino Linotype" pitchFamily="18" charset="0"/>
              </a:rPr>
              <a:t>уйнар</a:t>
            </a:r>
            <a:r>
              <a:rPr lang="ru-RU" dirty="0" smtClean="0">
                <a:latin typeface="Palatino Linotype" pitchFamily="18" charset="0"/>
              </a:rPr>
              <a:t> </a:t>
            </a:r>
            <a:r>
              <a:rPr lang="ru-RU" dirty="0" err="1" smtClean="0">
                <a:latin typeface="Palatino Linotype" pitchFamily="18" charset="0"/>
              </a:rPr>
              <a:t>саҡ,</a:t>
            </a:r>
            <a:endParaRPr lang="ru-RU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ru-RU" dirty="0" smtClean="0">
                <a:latin typeface="Palatino Linotype" pitchFamily="18" charset="0"/>
              </a:rPr>
              <a:t>    </a:t>
            </a:r>
            <a:r>
              <a:rPr lang="ru-RU" dirty="0" err="1" smtClean="0">
                <a:latin typeface="Palatino Linotype" pitchFamily="18" charset="0"/>
              </a:rPr>
              <a:t>Килеп</a:t>
            </a:r>
            <a:r>
              <a:rPr lang="ru-RU" dirty="0" smtClean="0">
                <a:latin typeface="Palatino Linotype" pitchFamily="18" charset="0"/>
              </a:rPr>
              <a:t> </a:t>
            </a:r>
            <a:r>
              <a:rPr lang="ru-RU" dirty="0" err="1" smtClean="0">
                <a:latin typeface="Palatino Linotype" pitchFamily="18" charset="0"/>
              </a:rPr>
              <a:t>етте</a:t>
            </a:r>
            <a:r>
              <a:rPr lang="ru-RU" dirty="0" smtClean="0">
                <a:latin typeface="Palatino Linotype" pitchFamily="18" charset="0"/>
              </a:rPr>
              <a:t> </a:t>
            </a:r>
            <a:r>
              <a:rPr lang="ru-RU" dirty="0" err="1" smtClean="0">
                <a:latin typeface="Palatino Linotype" pitchFamily="18" charset="0"/>
              </a:rPr>
              <a:t>һыңғырсаҡ.</a:t>
            </a:r>
            <a:endParaRPr lang="ru-RU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ru-RU" dirty="0" smtClean="0">
                <a:latin typeface="Palatino Linotype" pitchFamily="18" charset="0"/>
              </a:rPr>
              <a:t>    </a:t>
            </a:r>
            <a:endParaRPr lang="ru-RU" dirty="0">
              <a:latin typeface="Palatino Linotype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i="1" dirty="0" err="1" smtClean="0">
                <a:latin typeface="Palatino Linotype" pitchFamily="18" charset="0"/>
              </a:rPr>
              <a:t>тиҙәйткест</a:t>
            </a:r>
            <a:r>
              <a:rPr lang="ba-RU" sz="5400" b="1" i="1" dirty="0" smtClean="0">
                <a:latin typeface="Palatino Linotype" pitchFamily="18" charset="0"/>
              </a:rPr>
              <a:t>әр</a:t>
            </a:r>
            <a:endParaRPr lang="ru-RU" sz="5400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643050"/>
            <a:ext cx="607219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a-RU" sz="4400" i="1" dirty="0" smtClean="0">
                <a:latin typeface="Palatino Linotype" pitchFamily="18" charset="0"/>
              </a:rPr>
              <a:t>1-се команда: үҙегеҙҙең тиҙәйткесте тиҙ һәм дөрөҫ итеп әйтергә</a:t>
            </a:r>
          </a:p>
          <a:p>
            <a:r>
              <a:rPr lang="ba-RU" sz="4400" i="1" dirty="0" smtClean="0">
                <a:latin typeface="Palatino Linotype" pitchFamily="18" charset="0"/>
              </a:rPr>
              <a:t>2-се </a:t>
            </a:r>
            <a:r>
              <a:rPr lang="ba-RU" sz="4400" i="1" dirty="0" smtClean="0">
                <a:latin typeface="Palatino Linotype" pitchFamily="18" charset="0"/>
              </a:rPr>
              <a:t>команда: </a:t>
            </a:r>
            <a:r>
              <a:rPr lang="ba-RU" sz="4400" i="1" dirty="0" smtClean="0">
                <a:latin typeface="Palatino Linotype" pitchFamily="18" charset="0"/>
              </a:rPr>
              <a:t>үҙегеҙҙең тиҙәйткесте </a:t>
            </a:r>
            <a:r>
              <a:rPr lang="ba-RU" sz="4400" i="1" dirty="0" smtClean="0">
                <a:latin typeface="Palatino Linotype" pitchFamily="18" charset="0"/>
              </a:rPr>
              <a:t>тиҙ һәм дөрөҫ итеп әйтергә</a:t>
            </a:r>
            <a:endParaRPr lang="ru-RU" sz="4400" i="1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a-RU" sz="3600" dirty="0" smtClean="0">
                <a:latin typeface="Palatino Linotype" pitchFamily="18" charset="0"/>
              </a:rPr>
              <a:t>1-се команда: белгән лаҡапты һөйләргә</a:t>
            </a:r>
            <a:endParaRPr lang="ru-RU" sz="3600" dirty="0" smtClean="0">
              <a:latin typeface="Palatino Linotype" pitchFamily="18" charset="0"/>
            </a:endParaRPr>
          </a:p>
          <a:p>
            <a:r>
              <a:rPr lang="ba-RU" sz="3600" dirty="0" smtClean="0">
                <a:latin typeface="Palatino Linotype" pitchFamily="18" charset="0"/>
              </a:rPr>
              <a:t>2</a:t>
            </a:r>
            <a:r>
              <a:rPr lang="ba-RU" sz="3600" dirty="0" smtClean="0">
                <a:latin typeface="Palatino Linotype" pitchFamily="18" charset="0"/>
              </a:rPr>
              <a:t>-се команда: белгән лаҡапты һөйләргә</a:t>
            </a:r>
            <a:endParaRPr lang="ru-RU" sz="3600" dirty="0">
              <a:latin typeface="Palatino Linotype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a-RU" i="1" dirty="0" smtClean="0">
                <a:latin typeface="Palatino Linotype" pitchFamily="18" charset="0"/>
              </a:rPr>
              <a:t>Лаҡаптар</a:t>
            </a:r>
            <a:endParaRPr lang="ru-RU" i="1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951230" y="1481138"/>
            <a:ext cx="7241539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ba-RU" sz="5400" i="1" dirty="0" smtClean="0">
                <a:latin typeface="Palatino Linotype" pitchFamily="18" charset="0"/>
              </a:rPr>
              <a:t>Һынамыштар</a:t>
            </a:r>
            <a:endParaRPr lang="ru-RU" sz="5400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Palatino Linotype" pitchFamily="18" charset="0"/>
              </a:rPr>
              <a:t>    </a:t>
            </a:r>
            <a:r>
              <a:rPr lang="ru-RU" dirty="0" err="1" smtClean="0">
                <a:latin typeface="Palatino Linotype" pitchFamily="18" charset="0"/>
              </a:rPr>
              <a:t>Кистән </a:t>
            </a:r>
            <a:r>
              <a:rPr lang="ru-RU" dirty="0" err="1" smtClean="0">
                <a:latin typeface="Palatino Linotype" pitchFamily="18" charset="0"/>
              </a:rPr>
              <a:t>аяҙ булһа, иртән дә аяҙ килә.</a:t>
            </a:r>
            <a:r>
              <a:rPr lang="ru-RU" dirty="0" smtClean="0">
                <a:latin typeface="Palatino Linotype" pitchFamily="18" charset="0"/>
              </a:rPr>
              <a:t/>
            </a:r>
            <a:br>
              <a:rPr lang="ru-RU" dirty="0" smtClean="0">
                <a:latin typeface="Palatino Linotype" pitchFamily="18" charset="0"/>
              </a:rPr>
            </a:br>
            <a:r>
              <a:rPr lang="ru-RU" dirty="0" err="1" smtClean="0">
                <a:latin typeface="Palatino Linotype" pitchFamily="18" charset="0"/>
              </a:rPr>
              <a:t>Кишер</a:t>
            </a:r>
            <a:r>
              <a:rPr lang="ru-RU" dirty="0" smtClean="0">
                <a:latin typeface="Palatino Linotype" pitchFamily="18" charset="0"/>
              </a:rPr>
              <a:t> </a:t>
            </a:r>
            <a:r>
              <a:rPr lang="ru-RU" dirty="0" err="1" smtClean="0">
                <a:latin typeface="Palatino Linotype" pitchFamily="18" charset="0"/>
              </a:rPr>
              <a:t>япрағы шиңһә, ямғыр яуыр</a:t>
            </a:r>
            <a:r>
              <a:rPr lang="ru-RU" dirty="0" smtClean="0">
                <a:latin typeface="Palatino Linotype" pitchFamily="18" charset="0"/>
              </a:rPr>
              <a:t>.</a:t>
            </a:r>
            <a:br>
              <a:rPr lang="ru-RU" dirty="0" smtClean="0">
                <a:latin typeface="Palatino Linotype" pitchFamily="18" charset="0"/>
              </a:rPr>
            </a:br>
            <a:r>
              <a:rPr lang="ru-RU" dirty="0" err="1" smtClean="0">
                <a:latin typeface="Palatino Linotype" pitchFamily="18" charset="0"/>
              </a:rPr>
              <a:t>Көҙ йылы</a:t>
            </a:r>
            <a:r>
              <a:rPr lang="ru-RU" dirty="0" smtClean="0">
                <a:latin typeface="Palatino Linotype" pitchFamily="18" charset="0"/>
              </a:rPr>
              <a:t> </a:t>
            </a:r>
            <a:r>
              <a:rPr lang="ru-RU" dirty="0" err="1" smtClean="0">
                <a:latin typeface="Palatino Linotype" pitchFamily="18" charset="0"/>
              </a:rPr>
              <a:t>килһә, ҡыш оҙон була</a:t>
            </a:r>
            <a:r>
              <a:rPr lang="ru-RU" dirty="0" smtClean="0">
                <a:latin typeface="Palatino Linotype" pitchFamily="18" charset="0"/>
              </a:rPr>
              <a:t>.</a:t>
            </a:r>
            <a:br>
              <a:rPr lang="ru-RU" dirty="0" smtClean="0">
                <a:latin typeface="Palatino Linotype" pitchFamily="18" charset="0"/>
              </a:rPr>
            </a:br>
            <a:r>
              <a:rPr lang="ru-RU" dirty="0" err="1" smtClean="0">
                <a:latin typeface="Palatino Linotype" pitchFamily="18" charset="0"/>
              </a:rPr>
              <a:t>Көҙ килеше</a:t>
            </a:r>
            <a:r>
              <a:rPr lang="ru-RU" dirty="0" smtClean="0">
                <a:latin typeface="Palatino Linotype" pitchFamily="18" charset="0"/>
              </a:rPr>
              <a:t> </a:t>
            </a:r>
            <a:r>
              <a:rPr lang="ru-RU" dirty="0" err="1" smtClean="0">
                <a:latin typeface="Palatino Linotype" pitchFamily="18" charset="0"/>
              </a:rPr>
              <a:t>йәйенән билдәле.</a:t>
            </a:r>
            <a:r>
              <a:rPr lang="ru-RU" dirty="0" smtClean="0">
                <a:latin typeface="Palatino Linotype" pitchFamily="18" charset="0"/>
              </a:rPr>
              <a:t/>
            </a:r>
            <a:br>
              <a:rPr lang="ru-RU" dirty="0" smtClean="0">
                <a:latin typeface="Palatino Linotype" pitchFamily="18" charset="0"/>
              </a:rPr>
            </a:br>
            <a:r>
              <a:rPr lang="ru-RU" dirty="0" err="1" smtClean="0">
                <a:latin typeface="Palatino Linotype" pitchFamily="18" charset="0"/>
              </a:rPr>
              <a:t>Көҙ көнө ағас япраҡтары ҡойолмаһа, халыҡҡа ауырлыҡ.</a:t>
            </a:r>
            <a:r>
              <a:rPr lang="ru-RU" dirty="0" smtClean="0">
                <a:latin typeface="Palatino Linotype" pitchFamily="18" charset="0"/>
              </a:rPr>
              <a:t/>
            </a:r>
            <a:br>
              <a:rPr lang="ru-RU" dirty="0" smtClean="0">
                <a:latin typeface="Palatino Linotype" pitchFamily="18" charset="0"/>
              </a:rPr>
            </a:br>
            <a:r>
              <a:rPr lang="ru-RU" dirty="0" err="1" smtClean="0">
                <a:latin typeface="Palatino Linotype" pitchFamily="18" charset="0"/>
              </a:rPr>
              <a:t>Көҙ оҙон килһә, яҙ һуң килер</a:t>
            </a:r>
            <a:r>
              <a:rPr lang="ru-RU" dirty="0" smtClean="0">
                <a:latin typeface="Palatino Linotype" pitchFamily="18" charset="0"/>
              </a:rPr>
              <a:t>.</a:t>
            </a:r>
            <a:br>
              <a:rPr lang="ru-RU" dirty="0" smtClean="0">
                <a:latin typeface="Palatino Linotype" pitchFamily="18" charset="0"/>
              </a:rPr>
            </a:br>
            <a:r>
              <a:rPr lang="ru-RU" dirty="0" err="1" smtClean="0">
                <a:latin typeface="Palatino Linotype" pitchFamily="18" charset="0"/>
              </a:rPr>
              <a:t>Көҙгө һыуыҡтан көнлөк ҡас.</a:t>
            </a:r>
            <a:r>
              <a:rPr lang="ru-RU" dirty="0" smtClean="0">
                <a:latin typeface="Palatino Linotype" pitchFamily="18" charset="0"/>
              </a:rPr>
              <a:t/>
            </a:r>
            <a:br>
              <a:rPr lang="ru-RU" dirty="0" smtClean="0">
                <a:latin typeface="Palatino Linotype" pitchFamily="18" charset="0"/>
              </a:rPr>
            </a:br>
            <a:r>
              <a:rPr lang="ru-RU" dirty="0" err="1" smtClean="0">
                <a:latin typeface="Palatino Linotype" pitchFamily="18" charset="0"/>
              </a:rPr>
              <a:t>Көҙҙән иртә ҡар яумаһа, алғы йәйҙе иген</a:t>
            </a:r>
            <a:r>
              <a:rPr lang="ru-RU" dirty="0" smtClean="0">
                <a:latin typeface="Palatino Linotype" pitchFamily="18" charset="0"/>
              </a:rPr>
              <a:t> </a:t>
            </a:r>
            <a:r>
              <a:rPr lang="ru-RU" dirty="0" err="1" smtClean="0">
                <a:latin typeface="Palatino Linotype" pitchFamily="18" charset="0"/>
              </a:rPr>
              <a:t>уңышы насар</a:t>
            </a:r>
            <a:r>
              <a:rPr lang="ru-RU" dirty="0" smtClean="0">
                <a:latin typeface="Palatino Linotype" pitchFamily="18" charset="0"/>
              </a:rPr>
              <a:t> </a:t>
            </a:r>
            <a:r>
              <a:rPr lang="ru-RU" dirty="0" err="1" smtClean="0">
                <a:latin typeface="Palatino Linotype" pitchFamily="18" charset="0"/>
              </a:rPr>
              <a:t>булыр</a:t>
            </a:r>
            <a:r>
              <a:rPr lang="ru-RU" dirty="0" smtClean="0">
                <a:latin typeface="Palatino Linotype" pitchFamily="18" charset="0"/>
              </a:rPr>
              <a:t>.</a:t>
            </a:r>
            <a:br>
              <a:rPr lang="ru-RU" dirty="0" smtClean="0">
                <a:latin typeface="Palatino Linotype" pitchFamily="18" charset="0"/>
              </a:rPr>
            </a:br>
            <a:r>
              <a:rPr lang="ru-RU" dirty="0" err="1" smtClean="0">
                <a:latin typeface="Palatino Linotype" pitchFamily="18" charset="0"/>
              </a:rPr>
              <a:t>Көҙ арттан</a:t>
            </a:r>
            <a:r>
              <a:rPr lang="ru-RU" dirty="0" smtClean="0">
                <a:latin typeface="Palatino Linotype" pitchFamily="18" charset="0"/>
              </a:rPr>
              <a:t> </a:t>
            </a:r>
            <a:r>
              <a:rPr lang="ru-RU" dirty="0" err="1" smtClean="0">
                <a:latin typeface="Palatino Linotype" pitchFamily="18" charset="0"/>
              </a:rPr>
              <a:t>ҡараһа, аяҙ булыр</a:t>
            </a:r>
            <a:r>
              <a:rPr lang="ru-RU" dirty="0" smtClean="0">
                <a:latin typeface="Palatino Linotype" pitchFamily="18" charset="0"/>
              </a:rPr>
              <a:t>.</a:t>
            </a:r>
            <a:br>
              <a:rPr lang="ru-RU" dirty="0" smtClean="0">
                <a:latin typeface="Palatino Linotype" pitchFamily="18" charset="0"/>
              </a:rPr>
            </a:br>
            <a:r>
              <a:rPr lang="ru-RU" dirty="0" err="1" smtClean="0">
                <a:latin typeface="Palatino Linotype" pitchFamily="18" charset="0"/>
              </a:rPr>
              <a:t>Көҙ аяҙ булһа, аҙыҡ аҙ булыр</a:t>
            </a:r>
            <a:r>
              <a:rPr lang="ru-RU" dirty="0" smtClean="0">
                <a:latin typeface="Palatino Linotype" pitchFamily="18" charset="0"/>
              </a:rPr>
              <a:t>.</a:t>
            </a:r>
            <a:endParaRPr lang="ru-RU" dirty="0">
              <a:latin typeface="Palatino Linotype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i="1" dirty="0" smtClean="0">
                <a:latin typeface="Palatino Linotype" pitchFamily="18" charset="0"/>
              </a:rPr>
              <a:t>Көҙ тураһында һынамыштар</a:t>
            </a:r>
            <a:endParaRPr lang="ru-RU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>
                <a:latin typeface="Palatino Linotype" pitchFamily="18" charset="0"/>
              </a:rPr>
              <a:t>Ағас башын</a:t>
            </a:r>
            <a:r>
              <a:rPr lang="ru-RU" dirty="0" smtClean="0">
                <a:latin typeface="Palatino Linotype" pitchFamily="18" charset="0"/>
              </a:rPr>
              <a:t> ел </a:t>
            </a:r>
            <a:r>
              <a:rPr lang="ru-RU" dirty="0" err="1" smtClean="0">
                <a:latin typeface="Palatino Linotype" pitchFamily="18" charset="0"/>
              </a:rPr>
              <a:t>бутай</a:t>
            </a:r>
            <a:r>
              <a:rPr lang="ru-RU" dirty="0" smtClean="0">
                <a:latin typeface="Palatino Linotype" pitchFamily="18" charset="0"/>
              </a:rPr>
              <a:t>, </a:t>
            </a:r>
            <a:r>
              <a:rPr lang="ru-RU" dirty="0" err="1" smtClean="0">
                <a:latin typeface="Palatino Linotype" pitchFamily="18" charset="0"/>
              </a:rPr>
              <a:t>әҙәм башын</a:t>
            </a:r>
            <a:r>
              <a:rPr lang="ru-RU" dirty="0" smtClean="0">
                <a:latin typeface="Palatino Linotype" pitchFamily="18" charset="0"/>
              </a:rPr>
              <a:t> тел </a:t>
            </a:r>
            <a:r>
              <a:rPr lang="ru-RU" dirty="0" err="1" smtClean="0">
                <a:latin typeface="Palatino Linotype" pitchFamily="18" charset="0"/>
              </a:rPr>
              <a:t>бутай</a:t>
            </a:r>
            <a:r>
              <a:rPr lang="ru-RU" dirty="0" smtClean="0">
                <a:latin typeface="Palatino Linotype" pitchFamily="18" charset="0"/>
              </a:rPr>
              <a:t>.</a:t>
            </a:r>
            <a:br>
              <a:rPr lang="ru-RU" dirty="0" smtClean="0">
                <a:latin typeface="Palatino Linotype" pitchFamily="18" charset="0"/>
              </a:rPr>
            </a:br>
            <a:r>
              <a:rPr lang="ru-RU" dirty="0" err="1" smtClean="0">
                <a:latin typeface="Palatino Linotype" pitchFamily="18" charset="0"/>
              </a:rPr>
              <a:t>Сыбыҡ саҡта бөгөлмәгән, таяҡ булғас бөгөлмәҫ.</a:t>
            </a:r>
            <a:r>
              <a:rPr lang="ru-RU" dirty="0" smtClean="0">
                <a:latin typeface="Palatino Linotype" pitchFamily="18" charset="0"/>
              </a:rPr>
              <a:t/>
            </a:r>
            <a:br>
              <a:rPr lang="ru-RU" dirty="0" smtClean="0">
                <a:latin typeface="Palatino Linotype" pitchFamily="18" charset="0"/>
              </a:rPr>
            </a:br>
            <a:r>
              <a:rPr lang="ru-RU" dirty="0" err="1" smtClean="0">
                <a:latin typeface="Palatino Linotype" pitchFamily="18" charset="0"/>
              </a:rPr>
              <a:t>Абынған һөрөнгәндән көлә.</a:t>
            </a:r>
            <a:r>
              <a:rPr lang="ru-RU" dirty="0" smtClean="0">
                <a:latin typeface="Palatino Linotype" pitchFamily="18" charset="0"/>
              </a:rPr>
              <a:t/>
            </a:r>
            <a:br>
              <a:rPr lang="ru-RU" dirty="0" smtClean="0">
                <a:latin typeface="Palatino Linotype" pitchFamily="18" charset="0"/>
              </a:rPr>
            </a:br>
            <a:r>
              <a:rPr lang="ru-RU" dirty="0" err="1" smtClean="0">
                <a:latin typeface="Palatino Linotype" pitchFamily="18" charset="0"/>
              </a:rPr>
              <a:t>Ағас күрке </a:t>
            </a:r>
            <a:r>
              <a:rPr lang="ru-RU" dirty="0" smtClean="0">
                <a:latin typeface="Palatino Linotype" pitchFamily="18" charset="0"/>
              </a:rPr>
              <a:t>– </a:t>
            </a:r>
            <a:r>
              <a:rPr lang="ru-RU" dirty="0" err="1" smtClean="0">
                <a:latin typeface="Palatino Linotype" pitchFamily="18" charset="0"/>
              </a:rPr>
              <a:t>япраҡ, әҙәм күрке </a:t>
            </a:r>
            <a:r>
              <a:rPr lang="ru-RU" dirty="0" smtClean="0">
                <a:latin typeface="Palatino Linotype" pitchFamily="18" charset="0"/>
              </a:rPr>
              <a:t>– </a:t>
            </a:r>
            <a:r>
              <a:rPr lang="ru-RU" dirty="0" err="1" smtClean="0">
                <a:latin typeface="Palatino Linotype" pitchFamily="18" charset="0"/>
              </a:rPr>
              <a:t>сепрәк.</a:t>
            </a:r>
            <a:r>
              <a:rPr lang="ru-RU" dirty="0" smtClean="0">
                <a:latin typeface="Palatino Linotype" pitchFamily="18" charset="0"/>
              </a:rPr>
              <a:t/>
            </a:r>
            <a:br>
              <a:rPr lang="ru-RU" dirty="0" smtClean="0">
                <a:latin typeface="Palatino Linotype" pitchFamily="18" charset="0"/>
              </a:rPr>
            </a:br>
            <a:r>
              <a:rPr lang="ru-RU" dirty="0" err="1" smtClean="0">
                <a:latin typeface="Palatino Linotype" pitchFamily="18" charset="0"/>
              </a:rPr>
              <a:t>Ағасына ҡарата балтаһы.</a:t>
            </a:r>
            <a:r>
              <a:rPr lang="ru-RU" dirty="0" smtClean="0">
                <a:latin typeface="Palatino Linotype" pitchFamily="18" charset="0"/>
              </a:rPr>
              <a:t/>
            </a:r>
            <a:br>
              <a:rPr lang="ru-RU" dirty="0" smtClean="0">
                <a:latin typeface="Palatino Linotype" pitchFamily="18" charset="0"/>
              </a:rPr>
            </a:br>
            <a:r>
              <a:rPr lang="ru-RU" dirty="0" err="1" smtClean="0">
                <a:latin typeface="Palatino Linotype" pitchFamily="18" charset="0"/>
              </a:rPr>
              <a:t>Ағыу менән дарыу</a:t>
            </a:r>
            <a:r>
              <a:rPr lang="ru-RU" dirty="0" smtClean="0">
                <a:latin typeface="Palatino Linotype" pitchFamily="18" charset="0"/>
              </a:rPr>
              <a:t> </a:t>
            </a:r>
            <a:r>
              <a:rPr lang="ru-RU" dirty="0" err="1" smtClean="0">
                <a:latin typeface="Palatino Linotype" pitchFamily="18" charset="0"/>
              </a:rPr>
              <a:t>бер</a:t>
            </a:r>
            <a:r>
              <a:rPr lang="ru-RU" dirty="0" smtClean="0">
                <a:latin typeface="Palatino Linotype" pitchFamily="18" charset="0"/>
              </a:rPr>
              <a:t> </a:t>
            </a:r>
            <a:r>
              <a:rPr lang="ru-RU" dirty="0" err="1" smtClean="0">
                <a:latin typeface="Palatino Linotype" pitchFamily="18" charset="0"/>
              </a:rPr>
              <a:t>заттан</a:t>
            </a:r>
            <a:r>
              <a:rPr lang="ru-RU" dirty="0" smtClean="0">
                <a:latin typeface="Palatino Linotype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Palatino Linotype" pitchFamily="18" charset="0"/>
              </a:rPr>
              <a:t>     </a:t>
            </a:r>
            <a:r>
              <a:rPr lang="ru-RU" dirty="0" err="1" smtClean="0">
                <a:latin typeface="Palatino Linotype" pitchFamily="18" charset="0"/>
              </a:rPr>
              <a:t>Ғилеме барҙың телеме</a:t>
            </a:r>
            <a:r>
              <a:rPr lang="ru-RU" dirty="0" smtClean="0">
                <a:latin typeface="Palatino Linotype" pitchFamily="18" charset="0"/>
              </a:rPr>
              <a:t> бар. </a:t>
            </a:r>
          </a:p>
          <a:p>
            <a:pPr>
              <a:buNone/>
            </a:pPr>
            <a:r>
              <a:rPr lang="ru-RU" dirty="0" smtClean="0">
                <a:latin typeface="Palatino Linotype" pitchFamily="18" charset="0"/>
              </a:rPr>
              <a:t>     </a:t>
            </a:r>
            <a:r>
              <a:rPr lang="ru-RU" dirty="0" err="1" smtClean="0">
                <a:latin typeface="Palatino Linotype" pitchFamily="18" charset="0"/>
              </a:rPr>
              <a:t>Ҡатын уңғанын усаҡтан, ир</a:t>
            </a:r>
            <a:r>
              <a:rPr lang="ru-RU" dirty="0" smtClean="0">
                <a:latin typeface="Palatino Linotype" pitchFamily="18" charset="0"/>
              </a:rPr>
              <a:t> </a:t>
            </a:r>
            <a:r>
              <a:rPr lang="ru-RU" dirty="0" err="1" smtClean="0">
                <a:latin typeface="Palatino Linotype" pitchFamily="18" charset="0"/>
              </a:rPr>
              <a:t>уңғанын бысаҡтан      беләләр.</a:t>
            </a:r>
            <a:endParaRPr lang="ru-RU" dirty="0">
              <a:latin typeface="Palatino Linotype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5400" i="1" dirty="0" err="1" smtClean="0">
                <a:latin typeface="Palatino Linotype" pitchFamily="18" charset="0"/>
              </a:rPr>
              <a:t>мәҡәлдәр</a:t>
            </a:r>
            <a:endParaRPr lang="ru-RU" sz="5400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5400" i="1" dirty="0">
              <a:latin typeface="Palatino Linotype" pitchFamily="18" charset="0"/>
            </a:endParaRPr>
          </a:p>
        </p:txBody>
      </p:sp>
      <p:pic>
        <p:nvPicPr>
          <p:cNvPr id="1027" name="Picture 3" descr="C:\Users\Импульс\Desktop\мәҡәлдә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8786874" cy="6396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Импульс\Desktop\әйте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373440" y="1481138"/>
            <a:ext cx="6397119" cy="45259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err="1" smtClean="0">
                <a:latin typeface="Palatino Linotype" pitchFamily="18" charset="0"/>
              </a:rPr>
              <a:t>Башҡорт </a:t>
            </a:r>
            <a:r>
              <a:rPr lang="ru-RU" b="1" dirty="0" smtClean="0">
                <a:latin typeface="Palatino Linotype" pitchFamily="18" charset="0"/>
              </a:rPr>
              <a:t>фольклоры</a:t>
            </a:r>
            <a:r>
              <a:rPr lang="ru-RU" dirty="0" smtClean="0"/>
              <a:t> — </a:t>
            </a:r>
            <a:r>
              <a:rPr lang="ru-RU" dirty="0" err="1" smtClean="0">
                <a:latin typeface="Palatino Linotype" pitchFamily="18" charset="0"/>
              </a:rPr>
              <a:t>башҡорт халҡының хеҙмәт</a:t>
            </a:r>
            <a:r>
              <a:rPr lang="ru-RU" dirty="0" smtClean="0">
                <a:latin typeface="Palatino Linotype" pitchFamily="18" charset="0"/>
              </a:rPr>
              <a:t>, </a:t>
            </a:r>
            <a:r>
              <a:rPr lang="ru-RU" dirty="0" err="1" smtClean="0">
                <a:latin typeface="Palatino Linotype" pitchFamily="18" charset="0"/>
              </a:rPr>
              <a:t>йола</a:t>
            </a:r>
            <a:r>
              <a:rPr lang="ru-RU" dirty="0" smtClean="0">
                <a:latin typeface="Palatino Linotype" pitchFamily="18" charset="0"/>
              </a:rPr>
              <a:t> </a:t>
            </a:r>
            <a:r>
              <a:rPr lang="ru-RU" dirty="0" err="1" smtClean="0">
                <a:latin typeface="Palatino Linotype" pitchFamily="18" charset="0"/>
              </a:rPr>
              <a:t>һәм көнкүреш йырҙары</a:t>
            </a:r>
            <a:r>
              <a:rPr lang="ru-RU" dirty="0" smtClean="0">
                <a:latin typeface="Palatino Linotype" pitchFamily="18" charset="0"/>
              </a:rPr>
              <a:t>, </a:t>
            </a:r>
            <a:r>
              <a:rPr lang="ru-RU" dirty="0" err="1" smtClean="0">
                <a:latin typeface="Palatino Linotype" pitchFamily="18" charset="0"/>
              </a:rPr>
              <a:t>әкиәт</a:t>
            </a:r>
            <a:r>
              <a:rPr lang="ru-RU" dirty="0" smtClean="0">
                <a:latin typeface="Palatino Linotype" pitchFamily="18" charset="0"/>
              </a:rPr>
              <a:t>, </a:t>
            </a:r>
            <a:r>
              <a:rPr lang="ru-RU" dirty="0" err="1" smtClean="0">
                <a:latin typeface="Palatino Linotype" pitchFamily="18" charset="0"/>
              </a:rPr>
              <a:t>легенда-риүәйәт</a:t>
            </a:r>
            <a:r>
              <a:rPr lang="ru-RU" dirty="0" smtClean="0">
                <a:latin typeface="Palatino Linotype" pitchFamily="18" charset="0"/>
              </a:rPr>
              <a:t>, </a:t>
            </a:r>
            <a:r>
              <a:rPr lang="ru-RU" dirty="0" err="1" smtClean="0">
                <a:latin typeface="Palatino Linotype" pitchFamily="18" charset="0"/>
              </a:rPr>
              <a:t>ҡобайыр һ</a:t>
            </a:r>
            <a:r>
              <a:rPr lang="ru-RU" dirty="0" smtClean="0">
                <a:latin typeface="Palatino Linotype" pitchFamily="18" charset="0"/>
              </a:rPr>
              <a:t>.б. </a:t>
            </a:r>
            <a:r>
              <a:rPr lang="ru-RU" dirty="0" err="1" smtClean="0">
                <a:latin typeface="Palatino Linotype" pitchFamily="18" charset="0"/>
              </a:rPr>
              <a:t>бихисап</a:t>
            </a:r>
            <a:r>
              <a:rPr lang="ru-RU" dirty="0" smtClean="0">
                <a:latin typeface="Palatino Linotype" pitchFamily="18" charset="0"/>
              </a:rPr>
              <a:t> </a:t>
            </a:r>
            <a:r>
              <a:rPr lang="ru-RU" dirty="0" err="1" smtClean="0">
                <a:latin typeface="Palatino Linotype" pitchFamily="18" charset="0"/>
              </a:rPr>
              <a:t>жанрҙарҙы тәшкил итеүсе халыҡ ижады</a:t>
            </a:r>
            <a:r>
              <a:rPr lang="ru-RU" dirty="0" smtClean="0">
                <a:latin typeface="Palatino Linotype" pitchFamily="18" charset="0"/>
              </a:rPr>
              <a:t>.</a:t>
            </a:r>
            <a:endParaRPr lang="ru-RU" dirty="0">
              <a:latin typeface="Palatino Linotype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Autofit/>
          </a:bodyPr>
          <a:lstStyle/>
          <a:p>
            <a:r>
              <a:rPr lang="ru-RU" sz="2400" dirty="0" err="1" smtClean="0">
                <a:latin typeface="Palatino Linotype" pitchFamily="18" charset="0"/>
              </a:rPr>
              <a:t>Ҡарға күҙен ҡарға суҡымай.</a:t>
            </a:r>
            <a:endParaRPr lang="ru-RU" sz="2400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Palatino Linotype" pitchFamily="18" charset="0"/>
              </a:rPr>
              <a:t> </a:t>
            </a:r>
          </a:p>
          <a:p>
            <a:endParaRPr lang="ru-RU" sz="2400" dirty="0" smtClean="0">
              <a:latin typeface="Palatino Linotype" pitchFamily="18" charset="0"/>
            </a:endParaRPr>
          </a:p>
          <a:p>
            <a:r>
              <a:rPr lang="ru-RU" sz="2400" dirty="0" err="1" smtClean="0">
                <a:latin typeface="Palatino Linotype" pitchFamily="18" charset="0"/>
              </a:rPr>
              <a:t>Тимерҙе ҡыҙыуында һуҡ.</a:t>
            </a:r>
            <a:endParaRPr lang="ru-RU" sz="2400" dirty="0" smtClean="0">
              <a:latin typeface="Palatino Linotype" pitchFamily="18" charset="0"/>
            </a:endParaRPr>
          </a:p>
          <a:p>
            <a:endParaRPr lang="ru-RU" sz="2400" dirty="0" smtClean="0">
              <a:latin typeface="Palatino Linotype" pitchFamily="18" charset="0"/>
            </a:endParaRPr>
          </a:p>
          <a:p>
            <a:r>
              <a:rPr lang="ru-RU" sz="2400" dirty="0" err="1" smtClean="0">
                <a:latin typeface="Palatino Linotype" pitchFamily="18" charset="0"/>
              </a:rPr>
              <a:t>Һәр нәмәнең үҙ ваҡыты.</a:t>
            </a:r>
            <a:endParaRPr lang="ru-RU" sz="2400" dirty="0" smtClean="0">
              <a:latin typeface="Palatino Linotype" pitchFamily="18" charset="0"/>
            </a:endParaRPr>
          </a:p>
          <a:p>
            <a:endParaRPr lang="ru-RU" sz="2400" dirty="0" smtClean="0">
              <a:latin typeface="Palatino Linotype" pitchFamily="18" charset="0"/>
            </a:endParaRPr>
          </a:p>
          <a:p>
            <a:r>
              <a:rPr lang="ru-RU" sz="2400" dirty="0" err="1" smtClean="0">
                <a:latin typeface="Palatino Linotype" pitchFamily="18" charset="0"/>
              </a:rPr>
              <a:t>Беҙ ҡапсыҡта ятмай</a:t>
            </a:r>
            <a:r>
              <a:rPr lang="ru-RU" sz="2400" dirty="0" smtClean="0">
                <a:latin typeface="Palatino Linotype" pitchFamily="18" charset="0"/>
              </a:rPr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a-RU" dirty="0" smtClean="0"/>
              <a:t/>
            </a:r>
            <a:br>
              <a:rPr lang="ba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-</a:t>
            </a:r>
            <a:r>
              <a:rPr lang="ru-RU" dirty="0" smtClean="0"/>
              <a:t> </a:t>
            </a:r>
            <a:r>
              <a:rPr lang="ru-RU" dirty="0" err="1" smtClean="0">
                <a:latin typeface="Palatino Linotype" pitchFamily="18" charset="0"/>
              </a:rPr>
              <a:t>Барҙа </a:t>
            </a:r>
            <a:r>
              <a:rPr lang="ru-RU" dirty="0" err="1" smtClean="0">
                <a:latin typeface="Palatino Linotype" pitchFamily="18" charset="0"/>
              </a:rPr>
              <a:t>юҡ, юҡта </a:t>
            </a:r>
            <a:r>
              <a:rPr lang="ru-RU" dirty="0" smtClean="0">
                <a:latin typeface="Palatino Linotype" pitchFamily="18" charset="0"/>
              </a:rPr>
              <a:t>бар.</a:t>
            </a:r>
          </a:p>
          <a:p>
            <a:pPr>
              <a:buNone/>
            </a:pPr>
            <a:r>
              <a:rPr lang="ru-RU" dirty="0" smtClean="0">
                <a:latin typeface="Palatino Linotype" pitchFamily="18" charset="0"/>
              </a:rPr>
              <a:t>- </a:t>
            </a:r>
            <a:r>
              <a:rPr lang="ru-RU" dirty="0" err="1" smtClean="0">
                <a:latin typeface="Palatino Linotype" pitchFamily="18" charset="0"/>
              </a:rPr>
              <a:t>Балда</a:t>
            </a:r>
            <a:r>
              <a:rPr lang="ru-RU" dirty="0" smtClean="0">
                <a:latin typeface="Palatino Linotype" pitchFamily="18" charset="0"/>
              </a:rPr>
              <a:t> бар, </a:t>
            </a:r>
            <a:r>
              <a:rPr lang="ru-RU" dirty="0" err="1" smtClean="0">
                <a:latin typeface="Palatino Linotype" pitchFamily="18" charset="0"/>
              </a:rPr>
              <a:t>ашта</a:t>
            </a:r>
            <a:r>
              <a:rPr lang="ru-RU" dirty="0" smtClean="0">
                <a:latin typeface="Palatino Linotype" pitchFamily="18" charset="0"/>
              </a:rPr>
              <a:t> </a:t>
            </a:r>
            <a:r>
              <a:rPr lang="ru-RU" dirty="0" err="1" smtClean="0">
                <a:latin typeface="Palatino Linotype" pitchFamily="18" charset="0"/>
              </a:rPr>
              <a:t>юҡ, Алмала</a:t>
            </a:r>
            <a:r>
              <a:rPr lang="ru-RU" dirty="0" smtClean="0">
                <a:latin typeface="Palatino Linotype" pitchFamily="18" charset="0"/>
              </a:rPr>
              <a:t> бар, </a:t>
            </a:r>
            <a:r>
              <a:rPr lang="ru-RU" dirty="0" err="1" smtClean="0">
                <a:latin typeface="Palatino Linotype" pitchFamily="18" charset="0"/>
              </a:rPr>
              <a:t>ханда</a:t>
            </a:r>
            <a:r>
              <a:rPr lang="ru-RU" dirty="0" smtClean="0">
                <a:latin typeface="Palatino Linotype" pitchFamily="18" charset="0"/>
              </a:rPr>
              <a:t> </a:t>
            </a:r>
            <a:r>
              <a:rPr lang="ru-RU" dirty="0" err="1" smtClean="0">
                <a:latin typeface="Palatino Linotype" pitchFamily="18" charset="0"/>
              </a:rPr>
              <a:t>юҡ.</a:t>
            </a:r>
            <a:r>
              <a:rPr lang="ru-RU" dirty="0" smtClean="0">
                <a:latin typeface="Palatino Linotype" pitchFamily="18" charset="0"/>
              </a:rPr>
              <a:t>  </a:t>
            </a:r>
          </a:p>
          <a:p>
            <a:pPr>
              <a:buNone/>
            </a:pPr>
            <a:r>
              <a:rPr lang="ru-RU" dirty="0" smtClean="0">
                <a:latin typeface="Palatino Linotype" pitchFamily="18" charset="0"/>
              </a:rPr>
              <a:t> </a:t>
            </a:r>
            <a:r>
              <a:rPr lang="ru-RU" dirty="0" err="1" smtClean="0">
                <a:latin typeface="Palatino Linotype" pitchFamily="18" charset="0"/>
              </a:rPr>
              <a:t>-Өфөнөң </a:t>
            </a:r>
            <a:r>
              <a:rPr lang="ru-RU" dirty="0" err="1" smtClean="0">
                <a:latin typeface="Palatino Linotype" pitchFamily="18" charset="0"/>
              </a:rPr>
              <a:t>уртаһында нимә </a:t>
            </a:r>
            <a:r>
              <a:rPr lang="ru-RU" dirty="0" smtClean="0">
                <a:latin typeface="Palatino Linotype" pitchFamily="18" charset="0"/>
              </a:rPr>
              <a:t>бар</a:t>
            </a:r>
            <a:r>
              <a:rPr lang="ru-RU" dirty="0" smtClean="0">
                <a:latin typeface="Palatino Linotype" pitchFamily="18" charset="0"/>
              </a:rPr>
              <a:t>?</a:t>
            </a:r>
          </a:p>
          <a:p>
            <a:pPr>
              <a:buNone/>
            </a:pPr>
            <a:r>
              <a:rPr lang="ru-RU" dirty="0" smtClean="0">
                <a:latin typeface="Palatino Linotype" pitchFamily="18" charset="0"/>
              </a:rPr>
              <a:t>-«</a:t>
            </a:r>
            <a:r>
              <a:rPr lang="ru-RU" dirty="0" smtClean="0">
                <a:latin typeface="Palatino Linotype" pitchFamily="18" charset="0"/>
              </a:rPr>
              <a:t>Б» </a:t>
            </a:r>
            <a:r>
              <a:rPr lang="ru-RU" dirty="0" err="1" smtClean="0">
                <a:latin typeface="Palatino Linotype" pitchFamily="18" charset="0"/>
              </a:rPr>
              <a:t>белән башлаһаң </a:t>
            </a:r>
            <a:r>
              <a:rPr lang="ru-RU" dirty="0" smtClean="0">
                <a:latin typeface="Palatino Linotype" pitchFamily="18" charset="0"/>
              </a:rPr>
              <a:t>— </a:t>
            </a:r>
            <a:r>
              <a:rPr lang="ru-RU" dirty="0" err="1" smtClean="0">
                <a:latin typeface="Palatino Linotype" pitchFamily="18" charset="0"/>
              </a:rPr>
              <a:t>бик</a:t>
            </a:r>
            <a:r>
              <a:rPr lang="ru-RU" dirty="0" smtClean="0">
                <a:latin typeface="Palatino Linotype" pitchFamily="18" charset="0"/>
              </a:rPr>
              <a:t> </a:t>
            </a:r>
            <a:r>
              <a:rPr lang="ru-RU" dirty="0" err="1" smtClean="0">
                <a:latin typeface="Palatino Linotype" pitchFamily="18" charset="0"/>
              </a:rPr>
              <a:t>тәмле әйбер</a:t>
            </a:r>
            <a:r>
              <a:rPr lang="ru-RU" dirty="0" smtClean="0">
                <a:latin typeface="Palatino Linotype" pitchFamily="18" charset="0"/>
              </a:rPr>
              <a:t>;</a:t>
            </a:r>
          </a:p>
          <a:p>
            <a:pPr>
              <a:buNone/>
            </a:pPr>
            <a:r>
              <a:rPr lang="ru-RU" dirty="0" smtClean="0">
                <a:latin typeface="Palatino Linotype" pitchFamily="18" charset="0"/>
              </a:rPr>
              <a:t>   «</a:t>
            </a:r>
            <a:r>
              <a:rPr lang="ru-RU" dirty="0" smtClean="0">
                <a:latin typeface="Palatino Linotype" pitchFamily="18" charset="0"/>
              </a:rPr>
              <a:t>Һ» </a:t>
            </a:r>
            <a:r>
              <a:rPr lang="ru-RU" dirty="0" err="1" smtClean="0">
                <a:latin typeface="Palatino Linotype" pitchFamily="18" charset="0"/>
              </a:rPr>
              <a:t>менән башлаһаң </a:t>
            </a:r>
            <a:r>
              <a:rPr lang="ru-RU" dirty="0" smtClean="0">
                <a:latin typeface="Palatino Linotype" pitchFamily="18" charset="0"/>
              </a:rPr>
              <a:t>— </a:t>
            </a:r>
            <a:r>
              <a:rPr lang="ru-RU" dirty="0" err="1" smtClean="0">
                <a:latin typeface="Palatino Linotype" pitchFamily="18" charset="0"/>
              </a:rPr>
              <a:t>бүрәнәләр бәйләме;</a:t>
            </a:r>
            <a:r>
              <a:rPr lang="ru-RU" dirty="0" smtClean="0">
                <a:latin typeface="Palatino Linotype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Palatino Linotype" pitchFamily="18" charset="0"/>
              </a:rPr>
              <a:t> </a:t>
            </a:r>
            <a:r>
              <a:rPr lang="ru-RU" dirty="0" smtClean="0">
                <a:latin typeface="Palatino Linotype" pitchFamily="18" charset="0"/>
              </a:rPr>
              <a:t> </a:t>
            </a:r>
            <a:r>
              <a:rPr lang="ru-RU" dirty="0" smtClean="0">
                <a:latin typeface="Palatino Linotype" pitchFamily="18" charset="0"/>
              </a:rPr>
              <a:t>«Ҡ» </a:t>
            </a:r>
            <a:r>
              <a:rPr lang="ru-RU" dirty="0" err="1" smtClean="0">
                <a:latin typeface="Palatino Linotype" pitchFamily="18" charset="0"/>
              </a:rPr>
              <a:t>белән башлаһаң </a:t>
            </a:r>
            <a:r>
              <a:rPr lang="ru-RU" dirty="0" smtClean="0">
                <a:latin typeface="Palatino Linotype" pitchFamily="18" charset="0"/>
              </a:rPr>
              <a:t>— </a:t>
            </a:r>
            <a:r>
              <a:rPr lang="ru-RU" dirty="0" err="1" smtClean="0">
                <a:latin typeface="Palatino Linotype" pitchFamily="18" charset="0"/>
              </a:rPr>
              <a:t>бойороҡ.</a:t>
            </a:r>
            <a:r>
              <a:rPr lang="ru-RU" dirty="0" smtClean="0">
                <a:latin typeface="Palatino Linotype" pitchFamily="18" charset="0"/>
              </a:rPr>
              <a:t> </a:t>
            </a:r>
            <a:endParaRPr lang="ru-RU" dirty="0" smtClean="0">
              <a:latin typeface="Palatino Linotype" pitchFamily="18" charset="0"/>
            </a:endParaRPr>
          </a:p>
          <a:p>
            <a:pPr>
              <a:buFontTx/>
              <a:buChar char="-"/>
            </a:pPr>
            <a:r>
              <a:rPr lang="ru-RU" dirty="0" err="1" smtClean="0">
                <a:latin typeface="Palatino Linotype" pitchFamily="18" charset="0"/>
              </a:rPr>
              <a:t>Көн </a:t>
            </a:r>
            <a:r>
              <a:rPr lang="ru-RU" dirty="0" err="1" smtClean="0">
                <a:latin typeface="Palatino Linotype" pitchFamily="18" charset="0"/>
              </a:rPr>
              <a:t>менән төн уртаһында нимә </a:t>
            </a:r>
            <a:r>
              <a:rPr lang="ru-RU" dirty="0" smtClean="0">
                <a:latin typeface="Palatino Linotype" pitchFamily="18" charset="0"/>
              </a:rPr>
              <a:t>бар?</a:t>
            </a:r>
            <a:endParaRPr lang="ru-RU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ru-RU" dirty="0" err="1" smtClean="0">
                <a:latin typeface="Palatino Linotype" pitchFamily="18" charset="0"/>
              </a:rPr>
              <a:t>-Минең </a:t>
            </a:r>
            <a:r>
              <a:rPr lang="ru-RU" dirty="0" err="1" smtClean="0">
                <a:latin typeface="Palatino Linotype" pitchFamily="18" charset="0"/>
              </a:rPr>
              <a:t>менән ул</a:t>
            </a:r>
            <a:r>
              <a:rPr lang="ru-RU" dirty="0" smtClean="0">
                <a:latin typeface="Palatino Linotype" pitchFamily="18" charset="0"/>
              </a:rPr>
              <a:t> </a:t>
            </a:r>
            <a:r>
              <a:rPr lang="ru-RU" dirty="0" err="1" smtClean="0">
                <a:latin typeface="Palatino Linotype" pitchFamily="18" charset="0"/>
              </a:rPr>
              <a:t>аҙаш:</a:t>
            </a:r>
            <a:r>
              <a:rPr lang="ru-RU" dirty="0" smtClean="0">
                <a:latin typeface="Palatino Linotype" pitchFamily="18" charset="0"/>
              </a:rPr>
              <a:t> </a:t>
            </a:r>
            <a:endParaRPr lang="ru-RU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ru-RU" dirty="0" smtClean="0">
                <a:latin typeface="Palatino Linotype" pitchFamily="18" charset="0"/>
              </a:rPr>
              <a:t>Мин </a:t>
            </a:r>
            <a:r>
              <a:rPr lang="ru-RU" dirty="0" smtClean="0">
                <a:latin typeface="Palatino Linotype" pitchFamily="18" charset="0"/>
              </a:rPr>
              <a:t>— </a:t>
            </a:r>
            <a:r>
              <a:rPr lang="ru-RU" dirty="0" err="1" smtClean="0">
                <a:latin typeface="Palatino Linotype" pitchFamily="18" charset="0"/>
              </a:rPr>
              <a:t>яҙ айы</a:t>
            </a:r>
            <a:r>
              <a:rPr lang="ru-RU" dirty="0" smtClean="0">
                <a:latin typeface="Palatino Linotype" pitchFamily="18" charset="0"/>
              </a:rPr>
              <a:t>, </a:t>
            </a:r>
            <a:r>
              <a:rPr lang="ru-RU" dirty="0" err="1" smtClean="0">
                <a:latin typeface="Palatino Linotype" pitchFamily="18" charset="0"/>
              </a:rPr>
              <a:t>ә ул</a:t>
            </a:r>
            <a:r>
              <a:rPr lang="ru-RU" dirty="0" smtClean="0">
                <a:latin typeface="Palatino Linotype" pitchFamily="18" charset="0"/>
              </a:rPr>
              <a:t> — </a:t>
            </a:r>
            <a:r>
              <a:rPr lang="ru-RU" dirty="0" err="1" smtClean="0">
                <a:latin typeface="Palatino Linotype" pitchFamily="18" charset="0"/>
              </a:rPr>
              <a:t>аш</a:t>
            </a:r>
            <a:r>
              <a:rPr lang="ru-RU" dirty="0" smtClean="0">
                <a:latin typeface="Palatino Linotype" pitchFamily="18" charset="0"/>
              </a:rPr>
              <a:t>.</a:t>
            </a:r>
            <a:endParaRPr lang="ru-RU" dirty="0">
              <a:latin typeface="Palatino Linotype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ba-RU" sz="5400" dirty="0" smtClean="0">
                <a:latin typeface="Palatino Linotype" pitchFamily="18" charset="0"/>
              </a:rPr>
              <a:t>Метаграммалар</a:t>
            </a:r>
            <a:endParaRPr lang="ru-RU" sz="5400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>
                <a:latin typeface="Palatino Linotype" pitchFamily="18" charset="0"/>
              </a:rPr>
              <a:t>   </a:t>
            </a:r>
            <a:r>
              <a:rPr lang="ru-RU" sz="3600" dirty="0" err="1" smtClean="0">
                <a:latin typeface="Palatino Linotype" pitchFamily="18" charset="0"/>
              </a:rPr>
              <a:t>«Ҡыҙыҡ» «Ҡыҙыҡ» булып</a:t>
            </a:r>
            <a:r>
              <a:rPr lang="ru-RU" sz="3600" dirty="0" smtClean="0">
                <a:latin typeface="Palatino Linotype" pitchFamily="18" charset="0"/>
              </a:rPr>
              <a:t> </a:t>
            </a:r>
            <a:r>
              <a:rPr lang="ru-RU" sz="3600" dirty="0" err="1" smtClean="0">
                <a:latin typeface="Palatino Linotype" pitchFamily="18" charset="0"/>
              </a:rPr>
              <a:t>ҡала</a:t>
            </a:r>
            <a:endParaRPr lang="ru-RU" sz="3600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Palatino Linotype" pitchFamily="18" charset="0"/>
              </a:rPr>
              <a:t>    </a:t>
            </a:r>
            <a:r>
              <a:rPr lang="ru-RU" sz="3600" dirty="0" err="1" smtClean="0">
                <a:latin typeface="Palatino Linotype" pitchFamily="18" charset="0"/>
              </a:rPr>
              <a:t>Уҡыһаң </a:t>
            </a:r>
            <a:r>
              <a:rPr lang="ru-RU" sz="3600" dirty="0" smtClean="0">
                <a:latin typeface="Palatino Linotype" pitchFamily="18" charset="0"/>
              </a:rPr>
              <a:t>да </a:t>
            </a:r>
            <a:r>
              <a:rPr lang="ru-RU" sz="3600" dirty="0" err="1" smtClean="0">
                <a:latin typeface="Palatino Linotype" pitchFamily="18" charset="0"/>
              </a:rPr>
              <a:t>кирегә</a:t>
            </a:r>
            <a:r>
              <a:rPr lang="ru-RU" sz="3600" dirty="0" smtClean="0">
                <a:latin typeface="Palatino Linotype" pitchFamily="18" charset="0"/>
              </a:rPr>
              <a:t>.</a:t>
            </a:r>
          </a:p>
          <a:p>
            <a:pPr>
              <a:buNone/>
            </a:pPr>
            <a:r>
              <a:rPr lang="ru-RU" sz="3600" dirty="0" smtClean="0">
                <a:latin typeface="Palatino Linotype" pitchFamily="18" charset="0"/>
              </a:rPr>
              <a:t>    </a:t>
            </a:r>
            <a:r>
              <a:rPr lang="ru-RU" sz="3600" dirty="0" err="1" smtClean="0">
                <a:latin typeface="Palatino Linotype" pitchFamily="18" charset="0"/>
              </a:rPr>
              <a:t>Әйҙә киттек</a:t>
            </a:r>
            <a:r>
              <a:rPr lang="ru-RU" sz="3600" dirty="0" smtClean="0">
                <a:latin typeface="Palatino Linotype" pitchFamily="18" charset="0"/>
              </a:rPr>
              <a:t> </a:t>
            </a:r>
            <a:r>
              <a:rPr lang="ru-RU" sz="3600" dirty="0" err="1" smtClean="0">
                <a:latin typeface="Palatino Linotype" pitchFamily="18" charset="0"/>
              </a:rPr>
              <a:t>һүҙлек буйлап</a:t>
            </a:r>
            <a:endParaRPr lang="ru-RU" sz="3600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Palatino Linotype" pitchFamily="18" charset="0"/>
              </a:rPr>
              <a:t>    </a:t>
            </a:r>
            <a:r>
              <a:rPr lang="ru-RU" sz="3600" dirty="0" err="1" smtClean="0">
                <a:latin typeface="Palatino Linotype" pitchFamily="18" charset="0"/>
              </a:rPr>
              <a:t>Ҡыҙыҡ эҙләп йөрөргә.</a:t>
            </a:r>
            <a:endParaRPr lang="ru-RU" sz="3600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Palatino Linotype" pitchFamily="18" charset="0"/>
              </a:rPr>
              <a:t>    </a:t>
            </a:r>
            <a:r>
              <a:rPr lang="ru-RU" sz="3600" dirty="0" err="1" smtClean="0">
                <a:latin typeface="Palatino Linotype" pitchFamily="18" charset="0"/>
              </a:rPr>
              <a:t>Ҡыҙыҡтарҙың бүтәндәрен</a:t>
            </a:r>
            <a:endParaRPr lang="ru-RU" sz="3600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Palatino Linotype" pitchFamily="18" charset="0"/>
              </a:rPr>
              <a:t>    </a:t>
            </a:r>
            <a:r>
              <a:rPr lang="ru-RU" sz="3600" dirty="0" err="1" smtClean="0">
                <a:latin typeface="Palatino Linotype" pitchFamily="18" charset="0"/>
              </a:rPr>
              <a:t>Үҙең эҙлә тиҙерәк.</a:t>
            </a:r>
            <a:endParaRPr lang="ru-RU" sz="3600" dirty="0" smtClean="0">
              <a:latin typeface="Palatino Linotype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ba-RU" sz="5400" i="1" dirty="0" smtClean="0">
                <a:latin typeface="Palatino Linotype" pitchFamily="18" charset="0"/>
              </a:rPr>
              <a:t>анаграммалар</a:t>
            </a:r>
            <a:endParaRPr lang="ru-RU" sz="5400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мпульс\Desktop\реб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286807" cy="62865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мпульс\Desktop\ребусы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8358245" cy="569755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a-RU" i="1" dirty="0" smtClean="0">
                <a:latin typeface="Palatino Linotype" pitchFamily="18" charset="0"/>
              </a:rPr>
              <a:t>2-се команда</a:t>
            </a:r>
            <a:endParaRPr lang="ru-RU" i="1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мпульс\Desktop\ребусыы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642918"/>
            <a:ext cx="7858179" cy="548324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a-RU" i="1" dirty="0" smtClean="0">
                <a:latin typeface="Palatino Linotype" pitchFamily="18" charset="0"/>
              </a:rPr>
              <a:t>1-се команда</a:t>
            </a:r>
            <a:endParaRPr lang="ru-RU" i="1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Импульс\Desktop\ребу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60" cy="64294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ba-RU" i="1" dirty="0" smtClean="0">
                <a:latin typeface="Palatino Linotype" pitchFamily="18" charset="0"/>
              </a:rPr>
              <a:t>                              Наза</a:t>
            </a:r>
          </a:p>
          <a:p>
            <a:pPr>
              <a:buNone/>
            </a:pPr>
            <a:r>
              <a:rPr lang="ba-RU" sz="2800" dirty="0" smtClean="0">
                <a:latin typeface="Palatino Linotype" pitchFamily="18" charset="0"/>
              </a:rPr>
              <a:t>Наза </a:t>
            </a:r>
            <a:r>
              <a:rPr lang="ba-RU" sz="2800" dirty="0" smtClean="0">
                <a:latin typeface="Palatino Linotype" pitchFamily="18" charset="0"/>
              </a:rPr>
              <a:t>тигән ҡыҙ баланың</a:t>
            </a:r>
          </a:p>
          <a:p>
            <a:pPr>
              <a:buNone/>
            </a:pPr>
            <a:r>
              <a:rPr lang="ba-RU" sz="2800" dirty="0" smtClean="0">
                <a:latin typeface="Palatino Linotype" pitchFamily="18" charset="0"/>
              </a:rPr>
              <a:t>Етеҙ икән ҡулдары.</a:t>
            </a:r>
          </a:p>
          <a:p>
            <a:pPr>
              <a:buNone/>
            </a:pPr>
            <a:r>
              <a:rPr lang="ba-RU" sz="2800" dirty="0" smtClean="0">
                <a:latin typeface="Palatino Linotype" pitchFamily="18" charset="0"/>
              </a:rPr>
              <a:t>Көн дә Наза </a:t>
            </a:r>
            <a:r>
              <a:rPr lang="ba-RU" sz="2800" dirty="0" smtClean="0">
                <a:latin typeface="Palatino Linotype" pitchFamily="18" charset="0"/>
              </a:rPr>
              <a:t>эшләгәндә</a:t>
            </a:r>
          </a:p>
          <a:p>
            <a:pPr>
              <a:buNone/>
            </a:pPr>
            <a:r>
              <a:rPr lang="ba-RU" sz="2800" dirty="0" smtClean="0">
                <a:latin typeface="Palatino Linotype" pitchFamily="18" charset="0"/>
              </a:rPr>
              <a:t>Матур тормош юлдары.</a:t>
            </a:r>
          </a:p>
          <a:p>
            <a:pPr>
              <a:buNone/>
            </a:pPr>
            <a:r>
              <a:rPr lang="ba-RU" sz="2800" dirty="0" smtClean="0">
                <a:latin typeface="Palatino Linotype" pitchFamily="18" charset="0"/>
              </a:rPr>
              <a:t> </a:t>
            </a:r>
            <a:r>
              <a:rPr lang="ba-RU" sz="2800" dirty="0" smtClean="0">
                <a:latin typeface="Palatino Linotype" pitchFamily="18" charset="0"/>
              </a:rPr>
              <a:t>                                          Наза,Наза,</a:t>
            </a:r>
          </a:p>
          <a:p>
            <a:pPr>
              <a:buNone/>
            </a:pPr>
            <a:r>
              <a:rPr lang="ba-RU" sz="2800" dirty="0" smtClean="0">
                <a:latin typeface="Palatino Linotype" pitchFamily="18" charset="0"/>
              </a:rPr>
              <a:t> </a:t>
            </a:r>
            <a:r>
              <a:rPr lang="ba-RU" sz="2800" dirty="0" smtClean="0">
                <a:latin typeface="Palatino Linotype" pitchFamily="18" charset="0"/>
              </a:rPr>
              <a:t>                                           Наза матур ҡыҙ бала,</a:t>
            </a:r>
          </a:p>
          <a:p>
            <a:pPr>
              <a:buNone/>
            </a:pPr>
            <a:r>
              <a:rPr lang="ba-RU" sz="2800" dirty="0" smtClean="0">
                <a:latin typeface="Palatino Linotype" pitchFamily="18" charset="0"/>
              </a:rPr>
              <a:t> </a:t>
            </a:r>
            <a:r>
              <a:rPr lang="ba-RU" sz="2800" dirty="0" smtClean="0">
                <a:latin typeface="Palatino Linotype" pitchFamily="18" charset="0"/>
              </a:rPr>
              <a:t>                                           Ударница, комсомолка,</a:t>
            </a:r>
          </a:p>
          <a:p>
            <a:pPr>
              <a:buNone/>
            </a:pPr>
            <a:r>
              <a:rPr lang="ba-RU" sz="2800" dirty="0" smtClean="0">
                <a:latin typeface="Palatino Linotype" pitchFamily="18" charset="0"/>
              </a:rPr>
              <a:t> </a:t>
            </a:r>
            <a:r>
              <a:rPr lang="ba-RU" sz="2800" dirty="0" smtClean="0">
                <a:latin typeface="Palatino Linotype" pitchFamily="18" charset="0"/>
              </a:rPr>
              <a:t>                                           Һәр эштә алда бара.</a:t>
            </a:r>
            <a:endParaRPr lang="ru-RU" sz="2800" dirty="0">
              <a:latin typeface="Palatino Linotype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i="1" dirty="0" smtClean="0">
                <a:latin typeface="Palatino Linotype" pitchFamily="18" charset="0"/>
              </a:rPr>
              <a:t>Бейеүле-таҡмаҡлы уйындар</a:t>
            </a:r>
            <a:endParaRPr lang="ru-RU" i="1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ba-RU" sz="6000" i="1" dirty="0" smtClean="0">
                <a:solidFill>
                  <a:schemeClr val="accent2"/>
                </a:solidFill>
                <a:latin typeface="Palatino Linotype" pitchFamily="18" charset="0"/>
              </a:rPr>
              <a:t>Уйын өсөн рәхмәт</a:t>
            </a:r>
            <a:endParaRPr lang="ru-RU" sz="6000" i="1" dirty="0">
              <a:solidFill>
                <a:schemeClr val="accent2"/>
              </a:solidFill>
              <a:latin typeface="Palatino Linotype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14810" y="2714621"/>
            <a:ext cx="1428760" cy="1000131"/>
          </a:xfrm>
          <a:prstGeom prst="flowChartAlternate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ba-RU" dirty="0" smtClean="0"/>
              <a:t>Халыҡ</a:t>
            </a:r>
          </a:p>
          <a:p>
            <a:pPr algn="ctr">
              <a:buNone/>
            </a:pPr>
            <a:r>
              <a:rPr lang="ba-RU" dirty="0" smtClean="0"/>
              <a:t>ижады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a-RU" i="1" dirty="0" smtClean="0">
                <a:latin typeface="Palatino Linotype" pitchFamily="18" charset="0"/>
              </a:rPr>
              <a:t>Башҡорт халҡының ауыҙ-тел ижады төрҙәре</a:t>
            </a:r>
            <a:endParaRPr lang="ru-RU" i="1" dirty="0">
              <a:latin typeface="Palatino Linotype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928794" y="2500306"/>
            <a:ext cx="107157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a-RU" dirty="0" smtClean="0"/>
              <a:t>мәҡәл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2571736" y="4429132"/>
            <a:ext cx="114300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a-RU" dirty="0" smtClean="0"/>
              <a:t>йыр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4643438" y="5000636"/>
            <a:ext cx="120015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a-RU" dirty="0" smtClean="0">
                <a:solidFill>
                  <a:schemeClr val="bg1"/>
                </a:solidFill>
              </a:rPr>
              <a:t>мәҫәл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072198" y="1071546"/>
            <a:ext cx="1143008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йомаҡ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7286644" y="5143512"/>
            <a:ext cx="107157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a-RU" dirty="0" smtClean="0"/>
              <a:t>көләмәс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7786710" y="3357562"/>
            <a:ext cx="114300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риүәйәт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6715140" y="1928802"/>
            <a:ext cx="107157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әйтем</a:t>
            </a:r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4071934" y="928670"/>
            <a:ext cx="150019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a-RU" dirty="0" smtClean="0"/>
              <a:t>ҡобайыр</a:t>
            </a:r>
            <a:endParaRPr lang="ru-RU" dirty="0"/>
          </a:p>
        </p:txBody>
      </p:sp>
      <p:sp>
        <p:nvSpPr>
          <p:cNvPr id="24" name="Овал 23"/>
          <p:cNvSpPr/>
          <p:nvPr/>
        </p:nvSpPr>
        <p:spPr>
          <a:xfrm>
            <a:off x="1071538" y="4214818"/>
            <a:ext cx="105727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a-RU" dirty="0" smtClean="0"/>
              <a:t>легенда</a:t>
            </a:r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3000364" y="5643578"/>
            <a:ext cx="142876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a-RU" dirty="0" smtClean="0"/>
              <a:t>лаҡап</a:t>
            </a:r>
            <a:endParaRPr lang="ru-RU" dirty="0"/>
          </a:p>
        </p:txBody>
      </p:sp>
      <p:sp>
        <p:nvSpPr>
          <p:cNvPr id="26" name="Овал 25"/>
          <p:cNvSpPr/>
          <p:nvPr/>
        </p:nvSpPr>
        <p:spPr>
          <a:xfrm>
            <a:off x="6572264" y="4000504"/>
            <a:ext cx="114300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a-RU" dirty="0" smtClean="0"/>
              <a:t>әкиәт</a:t>
            </a:r>
            <a:endParaRPr lang="ru-RU" dirty="0"/>
          </a:p>
        </p:txBody>
      </p:sp>
      <p:sp>
        <p:nvSpPr>
          <p:cNvPr id="27" name="Стрелка вниз 26"/>
          <p:cNvSpPr/>
          <p:nvPr/>
        </p:nvSpPr>
        <p:spPr>
          <a:xfrm>
            <a:off x="4929190" y="392906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 rot="18918331">
            <a:off x="6072198" y="328612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345884" y="5781160"/>
            <a:ext cx="766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ba-RU" dirty="0" smtClean="0">
                <a:solidFill>
                  <a:prstClr val="white"/>
                </a:solidFill>
              </a:rPr>
              <a:t>лаҡап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0" name="Стрелка вниз 29"/>
          <p:cNvSpPr/>
          <p:nvPr/>
        </p:nvSpPr>
        <p:spPr>
          <a:xfrm rot="2361605">
            <a:off x="3714413" y="362727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 rot="5400000">
            <a:off x="3318690" y="253917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 rot="15611125">
            <a:off x="5924603" y="226182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 rot="13499441">
            <a:off x="5489861" y="1742575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 rot="11283405">
            <a:off x="4364355" y="167658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ba-RU" dirty="0" smtClean="0"/>
              <a:t>      </a:t>
            </a:r>
            <a:r>
              <a:rPr lang="ba-RU" sz="5400" i="1" dirty="0" smtClean="0">
                <a:solidFill>
                  <a:schemeClr val="accent2"/>
                </a:solidFill>
                <a:latin typeface="Palatino Linotype" pitchFamily="18" charset="0"/>
              </a:rPr>
              <a:t>Уйынды башлайбыҙ</a:t>
            </a:r>
            <a:endParaRPr lang="ru-RU" sz="5400" i="1" dirty="0">
              <a:solidFill>
                <a:schemeClr val="accent2"/>
              </a:solidFill>
              <a:latin typeface="Palatino Linotype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latin typeface="OpenSans"/>
                <a:ea typeface="Times New Roman" pitchFamily="18" charset="0"/>
                <a:cs typeface="Arial" pitchFamily="34" charset="0"/>
              </a:rPr>
              <a:t>    </a:t>
            </a:r>
            <a:endParaRPr lang="ru-RU" sz="4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8000" dirty="0" err="1" smtClean="0">
                <a:latin typeface="Palatino Linotype" pitchFamily="18" charset="0"/>
              </a:rPr>
              <a:t>Бейе</a:t>
            </a:r>
            <a:r>
              <a:rPr lang="ru-RU" sz="8000" dirty="0" smtClean="0">
                <a:latin typeface="Palatino Linotype" pitchFamily="18" charset="0"/>
              </a:rPr>
              <a:t>, </a:t>
            </a:r>
            <a:r>
              <a:rPr lang="ru-RU" sz="8000" dirty="0" err="1" smtClean="0">
                <a:latin typeface="Palatino Linotype" pitchFamily="18" charset="0"/>
              </a:rPr>
              <a:t>бейе</a:t>
            </a:r>
            <a:r>
              <a:rPr lang="ru-RU" sz="8000" dirty="0" smtClean="0">
                <a:latin typeface="Palatino Linotype" pitchFamily="18" charset="0"/>
              </a:rPr>
              <a:t>, </a:t>
            </a:r>
            <a:r>
              <a:rPr lang="ru-RU" sz="8000" dirty="0" err="1" smtClean="0">
                <a:latin typeface="Palatino Linotype" pitchFamily="18" charset="0"/>
              </a:rPr>
              <a:t>бейеүсе,</a:t>
            </a:r>
            <a:r>
              <a:rPr lang="ru-RU" sz="8000" dirty="0" smtClean="0">
                <a:latin typeface="Palatino Linotype" pitchFamily="18" charset="0"/>
              </a:rPr>
              <a:t/>
            </a:r>
            <a:br>
              <a:rPr lang="ru-RU" sz="8000" dirty="0" smtClean="0">
                <a:latin typeface="Palatino Linotype" pitchFamily="18" charset="0"/>
              </a:rPr>
            </a:br>
            <a:r>
              <a:rPr lang="ru-RU" sz="8000" dirty="0" err="1" smtClean="0">
                <a:latin typeface="Palatino Linotype" pitchFamily="18" charset="0"/>
              </a:rPr>
              <a:t>Иҙән буйлап</a:t>
            </a:r>
            <a:r>
              <a:rPr lang="ru-RU" sz="8000" dirty="0" smtClean="0">
                <a:latin typeface="Palatino Linotype" pitchFamily="18" charset="0"/>
              </a:rPr>
              <a:t> </a:t>
            </a:r>
            <a:r>
              <a:rPr lang="ru-RU" sz="8000" dirty="0" err="1" smtClean="0">
                <a:latin typeface="Palatino Linotype" pitchFamily="18" charset="0"/>
              </a:rPr>
              <a:t>йөрөүсе.</a:t>
            </a:r>
            <a:r>
              <a:rPr lang="ru-RU" sz="8000" dirty="0" smtClean="0">
                <a:latin typeface="Palatino Linotype" pitchFamily="18" charset="0"/>
              </a:rPr>
              <a:t/>
            </a:r>
            <a:br>
              <a:rPr lang="ru-RU" sz="8000" dirty="0" smtClean="0">
                <a:latin typeface="Palatino Linotype" pitchFamily="18" charset="0"/>
              </a:rPr>
            </a:br>
            <a:r>
              <a:rPr lang="ru-RU" sz="8000" dirty="0" err="1" smtClean="0">
                <a:latin typeface="Palatino Linotype" pitchFamily="18" charset="0"/>
              </a:rPr>
              <a:t>Бейеүсегә һүҙ әйтмәгеҙ,</a:t>
            </a:r>
            <a:r>
              <a:rPr lang="ru-RU" sz="8000" dirty="0" smtClean="0">
                <a:latin typeface="Palatino Linotype" pitchFamily="18" charset="0"/>
              </a:rPr>
              <a:t/>
            </a:r>
            <a:br>
              <a:rPr lang="ru-RU" sz="8000" dirty="0" smtClean="0">
                <a:latin typeface="Palatino Linotype" pitchFamily="18" charset="0"/>
              </a:rPr>
            </a:br>
            <a:r>
              <a:rPr lang="ru-RU" sz="8000" dirty="0" err="1" smtClean="0">
                <a:latin typeface="Palatino Linotype" pitchFamily="18" charset="0"/>
              </a:rPr>
              <a:t>Бейеүсе шәп </a:t>
            </a:r>
            <a:r>
              <a:rPr lang="ru-RU" sz="8000" dirty="0" smtClean="0">
                <a:latin typeface="Palatino Linotype" pitchFamily="18" charset="0"/>
              </a:rPr>
              <a:t>- </a:t>
            </a:r>
            <a:r>
              <a:rPr lang="ru-RU" sz="8000" dirty="0" err="1" smtClean="0">
                <a:latin typeface="Palatino Linotype" pitchFamily="18" charset="0"/>
              </a:rPr>
              <a:t>беренсе</a:t>
            </a:r>
            <a:r>
              <a:rPr lang="ru-RU" sz="8000" dirty="0" smtClean="0">
                <a:latin typeface="Palatino Linotype" pitchFamily="18" charset="0"/>
              </a:rPr>
              <a:t>!</a:t>
            </a:r>
            <a:br>
              <a:rPr lang="ru-RU" sz="8000" dirty="0" smtClean="0">
                <a:latin typeface="Palatino Linotype" pitchFamily="18" charset="0"/>
              </a:rPr>
            </a:br>
            <a:r>
              <a:rPr lang="ru-RU" sz="8000" dirty="0" smtClean="0">
                <a:latin typeface="Palatino Linotype" pitchFamily="18" charset="0"/>
              </a:rPr>
              <a:t/>
            </a:r>
            <a:br>
              <a:rPr lang="ru-RU" sz="8000" dirty="0" smtClean="0">
                <a:latin typeface="Palatino Linotype" pitchFamily="18" charset="0"/>
              </a:rPr>
            </a:br>
            <a:r>
              <a:rPr lang="ru-RU" sz="8000" dirty="0" smtClean="0">
                <a:latin typeface="Palatino Linotype" pitchFamily="18" charset="0"/>
              </a:rPr>
              <a:t>                                              </a:t>
            </a:r>
            <a:r>
              <a:rPr lang="ru-RU" sz="8000" dirty="0" err="1" smtClean="0">
                <a:latin typeface="Palatino Linotype" pitchFamily="18" charset="0"/>
              </a:rPr>
              <a:t>Тау</a:t>
            </a:r>
            <a:r>
              <a:rPr lang="ru-RU" sz="8000" dirty="0" smtClean="0">
                <a:latin typeface="Palatino Linotype" pitchFamily="18" charset="0"/>
              </a:rPr>
              <a:t> </a:t>
            </a:r>
            <a:r>
              <a:rPr lang="ru-RU" sz="8000" dirty="0" err="1" smtClean="0">
                <a:latin typeface="Palatino Linotype" pitchFamily="18" charset="0"/>
              </a:rPr>
              <a:t>башында</a:t>
            </a:r>
            <a:r>
              <a:rPr lang="ru-RU" sz="8000" dirty="0" smtClean="0">
                <a:latin typeface="Palatino Linotype" pitchFamily="18" charset="0"/>
              </a:rPr>
              <a:t> тары,</a:t>
            </a:r>
            <a:br>
              <a:rPr lang="ru-RU" sz="8000" dirty="0" smtClean="0">
                <a:latin typeface="Palatino Linotype" pitchFamily="18" charset="0"/>
              </a:rPr>
            </a:br>
            <a:r>
              <a:rPr lang="ru-RU" sz="8000" dirty="0" smtClean="0">
                <a:latin typeface="Palatino Linotype" pitchFamily="18" charset="0"/>
              </a:rPr>
              <a:t>                                              </a:t>
            </a:r>
            <a:r>
              <a:rPr lang="ru-RU" sz="8000" dirty="0" err="1" smtClean="0">
                <a:latin typeface="Palatino Linotype" pitchFamily="18" charset="0"/>
              </a:rPr>
              <a:t>Яп</a:t>
            </a:r>
            <a:r>
              <a:rPr lang="ru-RU" sz="8000" dirty="0" smtClean="0">
                <a:latin typeface="Palatino Linotype" pitchFamily="18" charset="0"/>
              </a:rPr>
              <a:t>(</a:t>
            </a:r>
            <a:r>
              <a:rPr lang="ru-RU" sz="8000" dirty="0" err="1" smtClean="0">
                <a:latin typeface="Palatino Linotype" pitchFamily="18" charset="0"/>
              </a:rPr>
              <a:t>ы)рағы </a:t>
            </a:r>
            <a:r>
              <a:rPr lang="ru-RU" sz="8000" dirty="0" err="1" smtClean="0">
                <a:latin typeface="Palatino Linotype" pitchFamily="18" charset="0"/>
              </a:rPr>
              <a:t>һары.</a:t>
            </a:r>
            <a:r>
              <a:rPr lang="ru-RU" sz="8000" dirty="0" smtClean="0">
                <a:latin typeface="Palatino Linotype" pitchFamily="18" charset="0"/>
              </a:rPr>
              <a:t/>
            </a:r>
            <a:br>
              <a:rPr lang="ru-RU" sz="8000" dirty="0" smtClean="0">
                <a:latin typeface="Palatino Linotype" pitchFamily="18" charset="0"/>
              </a:rPr>
            </a:br>
            <a:r>
              <a:rPr lang="ru-RU" sz="8000" dirty="0" smtClean="0">
                <a:latin typeface="Palatino Linotype" pitchFamily="18" charset="0"/>
              </a:rPr>
              <a:t>                                              </a:t>
            </a:r>
            <a:r>
              <a:rPr lang="ru-RU" sz="8000" dirty="0" err="1" smtClean="0">
                <a:latin typeface="Palatino Linotype" pitchFamily="18" charset="0"/>
              </a:rPr>
              <a:t>Төш </a:t>
            </a:r>
            <a:r>
              <a:rPr lang="ru-RU" sz="8000" dirty="0" err="1" smtClean="0">
                <a:latin typeface="Palatino Linotype" pitchFamily="18" charset="0"/>
              </a:rPr>
              <a:t>тә бейе</a:t>
            </a:r>
            <a:r>
              <a:rPr lang="ru-RU" sz="8000" dirty="0" smtClean="0">
                <a:latin typeface="Palatino Linotype" pitchFamily="18" charset="0"/>
              </a:rPr>
              <a:t>, </a:t>
            </a:r>
            <a:r>
              <a:rPr lang="ru-RU" sz="8000" dirty="0" err="1" smtClean="0">
                <a:latin typeface="Palatino Linotype" pitchFamily="18" charset="0"/>
              </a:rPr>
              <a:t>төш тә бейе</a:t>
            </a:r>
            <a:r>
              <a:rPr lang="ru-RU" sz="8000" dirty="0" smtClean="0">
                <a:latin typeface="Palatino Linotype" pitchFamily="18" charset="0"/>
              </a:rPr>
              <a:t>,</a:t>
            </a:r>
            <a:br>
              <a:rPr lang="ru-RU" sz="8000" dirty="0" smtClean="0">
                <a:latin typeface="Palatino Linotype" pitchFamily="18" charset="0"/>
              </a:rPr>
            </a:br>
            <a:r>
              <a:rPr lang="ru-RU" sz="8000" dirty="0" smtClean="0">
                <a:latin typeface="Palatino Linotype" pitchFamily="18" charset="0"/>
              </a:rPr>
              <a:t>                                              </a:t>
            </a:r>
            <a:r>
              <a:rPr lang="ru-RU" sz="8000" dirty="0" err="1" smtClean="0">
                <a:latin typeface="Palatino Linotype" pitchFamily="18" charset="0"/>
              </a:rPr>
              <a:t>Таҡмаҡ </a:t>
            </a:r>
            <a:r>
              <a:rPr lang="ru-RU" sz="8000" dirty="0" err="1" smtClean="0">
                <a:latin typeface="Palatino Linotype" pitchFamily="18" charset="0"/>
              </a:rPr>
              <a:t>әйтербеҙ тағы.</a:t>
            </a:r>
            <a:r>
              <a:rPr lang="ru-RU" sz="8000" dirty="0" smtClean="0">
                <a:latin typeface="Palatino Linotype" pitchFamily="18" charset="0"/>
              </a:rPr>
              <a:t/>
            </a:r>
            <a:br>
              <a:rPr lang="ru-RU" sz="8000" dirty="0" smtClean="0">
                <a:latin typeface="Palatino Linotype" pitchFamily="18" charset="0"/>
              </a:rPr>
            </a:br>
            <a:r>
              <a:rPr lang="ru-RU" sz="8000" dirty="0" smtClean="0">
                <a:latin typeface="Palatino Linotype" pitchFamily="18" charset="0"/>
              </a:rPr>
              <a:t/>
            </a:r>
            <a:br>
              <a:rPr lang="ru-RU" sz="8000" dirty="0" smtClean="0">
                <a:latin typeface="Palatino Linotype" pitchFamily="18" charset="0"/>
              </a:rPr>
            </a:br>
            <a:r>
              <a:rPr lang="ru-RU" sz="8000" dirty="0" err="1" smtClean="0">
                <a:latin typeface="Palatino Linotype" pitchFamily="18" charset="0"/>
              </a:rPr>
              <a:t>Анда</a:t>
            </a:r>
            <a:r>
              <a:rPr lang="ru-RU" sz="8000" dirty="0" smtClean="0">
                <a:latin typeface="Palatino Linotype" pitchFamily="18" charset="0"/>
              </a:rPr>
              <a:t> </a:t>
            </a:r>
            <a:r>
              <a:rPr lang="ru-RU" sz="8000" dirty="0" err="1" smtClean="0">
                <a:latin typeface="Palatino Linotype" pitchFamily="18" charset="0"/>
              </a:rPr>
              <a:t>баҫа бейеүсе,</a:t>
            </a:r>
            <a:r>
              <a:rPr lang="ru-RU" sz="8000" dirty="0" smtClean="0">
                <a:latin typeface="Palatino Linotype" pitchFamily="18" charset="0"/>
              </a:rPr>
              <a:t/>
            </a:r>
            <a:br>
              <a:rPr lang="ru-RU" sz="8000" dirty="0" smtClean="0">
                <a:latin typeface="Palatino Linotype" pitchFamily="18" charset="0"/>
              </a:rPr>
            </a:br>
            <a:r>
              <a:rPr lang="ru-RU" sz="8000" dirty="0" err="1" smtClean="0">
                <a:latin typeface="Palatino Linotype" pitchFamily="18" charset="0"/>
              </a:rPr>
              <a:t>Бында</a:t>
            </a:r>
            <a:r>
              <a:rPr lang="ru-RU" sz="8000" dirty="0" smtClean="0">
                <a:latin typeface="Palatino Linotype" pitchFamily="18" charset="0"/>
              </a:rPr>
              <a:t> </a:t>
            </a:r>
            <a:r>
              <a:rPr lang="ru-RU" sz="8000" dirty="0" err="1" smtClean="0">
                <a:latin typeface="Palatino Linotype" pitchFamily="18" charset="0"/>
              </a:rPr>
              <a:t>баҫа бейеүсе.</a:t>
            </a:r>
            <a:r>
              <a:rPr lang="ru-RU" sz="8000" dirty="0" smtClean="0">
                <a:latin typeface="Palatino Linotype" pitchFamily="18" charset="0"/>
              </a:rPr>
              <a:t/>
            </a:r>
            <a:br>
              <a:rPr lang="ru-RU" sz="8000" dirty="0" smtClean="0">
                <a:latin typeface="Palatino Linotype" pitchFamily="18" charset="0"/>
              </a:rPr>
            </a:br>
            <a:r>
              <a:rPr lang="ru-RU" sz="8000" dirty="0" err="1" smtClean="0">
                <a:latin typeface="Palatino Linotype" pitchFamily="18" charset="0"/>
              </a:rPr>
              <a:t>Беҙҙең бейеү көйҙәренә</a:t>
            </a:r>
            <a:r>
              <a:rPr lang="ru-RU" sz="8000" dirty="0" smtClean="0">
                <a:latin typeface="Palatino Linotype" pitchFamily="18" charset="0"/>
              </a:rPr>
              <a:t/>
            </a:r>
            <a:br>
              <a:rPr lang="ru-RU" sz="8000" dirty="0" smtClean="0">
                <a:latin typeface="Palatino Linotype" pitchFamily="18" charset="0"/>
              </a:rPr>
            </a:br>
            <a:r>
              <a:rPr lang="ru-RU" sz="8000" dirty="0" err="1" smtClean="0">
                <a:latin typeface="Palatino Linotype" pitchFamily="18" charset="0"/>
              </a:rPr>
              <a:t>Өҙә баҫа бейеүсе.</a:t>
            </a:r>
            <a:r>
              <a:rPr lang="ru-RU" sz="8000" dirty="0" smtClean="0">
                <a:latin typeface="Palatino Linotype" pitchFamily="18" charset="0"/>
              </a:rPr>
              <a:t/>
            </a:r>
            <a:br>
              <a:rPr lang="ru-RU" sz="8000" dirty="0" smtClean="0">
                <a:latin typeface="Palatino Linotype" pitchFamily="18" charset="0"/>
              </a:rPr>
            </a:br>
            <a:r>
              <a:rPr lang="ru-RU" sz="8000" dirty="0" smtClean="0">
                <a:latin typeface="Palatino Linotype" pitchFamily="18" charset="0"/>
              </a:rPr>
              <a:t/>
            </a:r>
            <a:br>
              <a:rPr lang="ru-RU" sz="8000" dirty="0" smtClean="0">
                <a:latin typeface="Palatino Linotype" pitchFamily="18" charset="0"/>
              </a:rPr>
            </a:br>
            <a:r>
              <a:rPr lang="ru-RU" sz="8000" dirty="0" smtClean="0">
                <a:latin typeface="Palatino Linotype" pitchFamily="18" charset="0"/>
              </a:rPr>
              <a:t>                                              Шипа </a:t>
            </a:r>
            <a:r>
              <a:rPr lang="ru-RU" sz="8000" dirty="0" err="1" smtClean="0">
                <a:latin typeface="Palatino Linotype" pitchFamily="18" charset="0"/>
              </a:rPr>
              <a:t>тауышы</a:t>
            </a:r>
            <a:r>
              <a:rPr lang="ru-RU" sz="8000" dirty="0" smtClean="0">
                <a:latin typeface="Palatino Linotype" pitchFamily="18" charset="0"/>
              </a:rPr>
              <a:t> </a:t>
            </a:r>
            <a:r>
              <a:rPr lang="ru-RU" sz="8000" dirty="0" err="1" smtClean="0">
                <a:latin typeface="Palatino Linotype" pitchFamily="18" charset="0"/>
              </a:rPr>
              <a:t>килә</a:t>
            </a:r>
            <a:r>
              <a:rPr lang="ru-RU" sz="8000" dirty="0" smtClean="0">
                <a:latin typeface="Palatino Linotype" pitchFamily="18" charset="0"/>
              </a:rPr>
              <a:t>,</a:t>
            </a:r>
            <a:br>
              <a:rPr lang="ru-RU" sz="8000" dirty="0" smtClean="0">
                <a:latin typeface="Palatino Linotype" pitchFamily="18" charset="0"/>
              </a:rPr>
            </a:br>
            <a:r>
              <a:rPr lang="ru-RU" sz="8000" dirty="0" smtClean="0">
                <a:latin typeface="Palatino Linotype" pitchFamily="18" charset="0"/>
              </a:rPr>
              <a:t>                                              Шипа </a:t>
            </a:r>
            <a:r>
              <a:rPr lang="ru-RU" sz="8000" dirty="0" err="1" smtClean="0">
                <a:latin typeface="Palatino Linotype" pitchFamily="18" charset="0"/>
              </a:rPr>
              <a:t>тауышы</a:t>
            </a:r>
            <a:r>
              <a:rPr lang="ru-RU" sz="8000" dirty="0" smtClean="0">
                <a:latin typeface="Palatino Linotype" pitchFamily="18" charset="0"/>
              </a:rPr>
              <a:t> </a:t>
            </a:r>
            <a:r>
              <a:rPr lang="ru-RU" sz="8000" dirty="0" err="1" smtClean="0">
                <a:latin typeface="Palatino Linotype" pitchFamily="18" charset="0"/>
              </a:rPr>
              <a:t>килә</a:t>
            </a:r>
            <a:r>
              <a:rPr lang="ru-RU" sz="8000" dirty="0" smtClean="0">
                <a:latin typeface="Palatino Linotype" pitchFamily="18" charset="0"/>
              </a:rPr>
              <a:t>.</a:t>
            </a:r>
            <a:br>
              <a:rPr lang="ru-RU" sz="8000" dirty="0" smtClean="0">
                <a:latin typeface="Palatino Linotype" pitchFamily="18" charset="0"/>
              </a:rPr>
            </a:br>
            <a:r>
              <a:rPr lang="ru-RU" sz="8000" dirty="0" smtClean="0">
                <a:latin typeface="Palatino Linotype" pitchFamily="18" charset="0"/>
              </a:rPr>
              <a:t>                                              </a:t>
            </a:r>
            <a:r>
              <a:rPr lang="ru-RU" sz="8000" dirty="0" err="1" smtClean="0">
                <a:latin typeface="Palatino Linotype" pitchFamily="18" charset="0"/>
              </a:rPr>
              <a:t>Быйма</a:t>
            </a:r>
            <a:r>
              <a:rPr lang="ru-RU" sz="8000" dirty="0" smtClean="0">
                <a:latin typeface="Palatino Linotype" pitchFamily="18" charset="0"/>
              </a:rPr>
              <a:t> </a:t>
            </a:r>
            <a:r>
              <a:rPr lang="ru-RU" sz="8000" dirty="0" err="1" smtClean="0">
                <a:latin typeface="Palatino Linotype" pitchFamily="18" charset="0"/>
              </a:rPr>
              <a:t>кейеп</a:t>
            </a:r>
            <a:r>
              <a:rPr lang="ru-RU" sz="8000" dirty="0" smtClean="0">
                <a:latin typeface="Palatino Linotype" pitchFamily="18" charset="0"/>
              </a:rPr>
              <a:t> </a:t>
            </a:r>
            <a:r>
              <a:rPr lang="ru-RU" sz="8000" dirty="0" err="1" smtClean="0">
                <a:latin typeface="Palatino Linotype" pitchFamily="18" charset="0"/>
              </a:rPr>
              <a:t>бейеһә лә</a:t>
            </a:r>
            <a:r>
              <a:rPr lang="ru-RU" sz="8000" dirty="0" smtClean="0">
                <a:latin typeface="Palatino Linotype" pitchFamily="18" charset="0"/>
              </a:rPr>
              <a:t/>
            </a:r>
            <a:br>
              <a:rPr lang="ru-RU" sz="8000" dirty="0" smtClean="0">
                <a:latin typeface="Palatino Linotype" pitchFamily="18" charset="0"/>
              </a:rPr>
            </a:br>
            <a:r>
              <a:rPr lang="ru-RU" sz="8000" dirty="0" smtClean="0">
                <a:latin typeface="Palatino Linotype" pitchFamily="18" charset="0"/>
              </a:rPr>
              <a:t>                                              </a:t>
            </a:r>
            <a:r>
              <a:rPr lang="ru-RU" sz="8000" dirty="0" err="1" smtClean="0">
                <a:latin typeface="Palatino Linotype" pitchFamily="18" charset="0"/>
              </a:rPr>
              <a:t>Итек</a:t>
            </a:r>
            <a:r>
              <a:rPr lang="ru-RU" sz="8000" dirty="0" smtClean="0">
                <a:latin typeface="Palatino Linotype" pitchFamily="18" charset="0"/>
              </a:rPr>
              <a:t> </a:t>
            </a:r>
            <a:r>
              <a:rPr lang="ru-RU" sz="8000" dirty="0" err="1" smtClean="0">
                <a:latin typeface="Palatino Linotype" pitchFamily="18" charset="0"/>
              </a:rPr>
              <a:t>тауышы</a:t>
            </a:r>
            <a:r>
              <a:rPr lang="ru-RU" sz="8000" dirty="0" smtClean="0">
                <a:latin typeface="Palatino Linotype" pitchFamily="18" charset="0"/>
              </a:rPr>
              <a:t> </a:t>
            </a:r>
            <a:r>
              <a:rPr lang="ru-RU" sz="8000" dirty="0" err="1" smtClean="0">
                <a:latin typeface="Palatino Linotype" pitchFamily="18" charset="0"/>
              </a:rPr>
              <a:t>килә.</a:t>
            </a:r>
            <a:endParaRPr lang="ru-RU" sz="8000" dirty="0" smtClean="0">
              <a:latin typeface="Palatino Linotype" pitchFamily="18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a-RU" i="1" dirty="0" smtClean="0">
                <a:latin typeface="Palatino Linotype" pitchFamily="18" charset="0"/>
              </a:rPr>
              <a:t>Таҡмаҡтар</a:t>
            </a:r>
            <a:endParaRPr lang="ru-RU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endParaRPr lang="ru-RU" sz="5400" i="1" dirty="0">
              <a:latin typeface="Palatino Linotype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1815" y="285728"/>
            <a:ext cx="8445027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a-RU" sz="4400" i="1" dirty="0" smtClean="0">
                <a:latin typeface="Palatino Linotype" pitchFamily="18" charset="0"/>
              </a:rPr>
              <a:t>1-се команда: </a:t>
            </a:r>
            <a:r>
              <a:rPr lang="ba-RU" sz="4400" i="1" dirty="0" smtClean="0">
                <a:latin typeface="Palatino Linotype" pitchFamily="18" charset="0"/>
              </a:rPr>
              <a:t>“Ҡ” хәрефенә  әкиәт төҙөп һөйләргә.</a:t>
            </a:r>
          </a:p>
          <a:p>
            <a:r>
              <a:rPr lang="ba-RU" sz="4400" i="1" dirty="0" smtClean="0">
                <a:latin typeface="Palatino Linotype" pitchFamily="18" charset="0"/>
              </a:rPr>
              <a:t>2-се команда: “Т” </a:t>
            </a:r>
            <a:r>
              <a:rPr lang="ba-RU" sz="4400" i="1" dirty="0" smtClean="0">
                <a:latin typeface="Palatino Linotype" pitchFamily="18" charset="0"/>
              </a:rPr>
              <a:t>хәрефенә  әкиәт төҙөп һөйләргә.</a:t>
            </a:r>
            <a:endParaRPr lang="ru-RU" sz="4400" i="1" dirty="0">
              <a:latin typeface="Palatino Linotype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>
              <a:latin typeface="Palatino Linotype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40180"/>
          </a:xfrm>
        </p:spPr>
        <p:txBody>
          <a:bodyPr>
            <a:noAutofit/>
          </a:bodyPr>
          <a:lstStyle/>
          <a:p>
            <a:pPr algn="ctr"/>
            <a:r>
              <a:rPr lang="ba-RU" sz="4400" i="1" dirty="0" smtClean="0">
                <a:latin typeface="Palatino Linotype" pitchFamily="18" charset="0"/>
              </a:rPr>
              <a:t>Башҡорт халыҡ эпик әҫәрҙәрен әйт</a:t>
            </a:r>
            <a:endParaRPr lang="ru-RU" sz="4400" i="1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85728"/>
            <a:ext cx="828680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latin typeface="Palatino Linotype" pitchFamily="18" charset="0"/>
              </a:rPr>
              <a:t> </a:t>
            </a:r>
            <a:r>
              <a:rPr lang="ru-RU" sz="3200" i="1" dirty="0" smtClean="0">
                <a:latin typeface="Palatino Linotype" pitchFamily="18" charset="0"/>
              </a:rPr>
              <a:t>«</a:t>
            </a:r>
            <a:r>
              <a:rPr lang="ru-RU" sz="3200" i="1" dirty="0" smtClean="0">
                <a:latin typeface="Palatino Linotype" pitchFamily="18" charset="0"/>
                <a:hlinkClick r:id="rId2" tooltip="Урал батыр"/>
              </a:rPr>
              <a:t>Урал батыр»</a:t>
            </a:r>
            <a:r>
              <a:rPr lang="ru-RU" sz="3200" i="1" dirty="0" smtClean="0">
                <a:latin typeface="Palatino Linotype" pitchFamily="18" charset="0"/>
              </a:rPr>
              <a:t>, «</a:t>
            </a:r>
            <a:r>
              <a:rPr lang="ru-RU" sz="3200" i="1" dirty="0" err="1" smtClean="0">
                <a:latin typeface="Palatino Linotype" pitchFamily="18" charset="0"/>
                <a:hlinkClick r:id="rId3" tooltip="Аҡбуҙат (эпос)"/>
              </a:rPr>
              <a:t>Аҡбуҙат</a:t>
            </a:r>
            <a:r>
              <a:rPr lang="ru-RU" sz="3200" i="1" dirty="0" smtClean="0">
                <a:latin typeface="Palatino Linotype" pitchFamily="18" charset="0"/>
                <a:hlinkClick r:id="rId3" tooltip="Аҡбуҙат (эпос)"/>
              </a:rPr>
              <a:t>»</a:t>
            </a:r>
            <a:r>
              <a:rPr lang="ru-RU" sz="3200" i="1" dirty="0" smtClean="0">
                <a:latin typeface="Palatino Linotype" pitchFamily="18" charset="0"/>
              </a:rPr>
              <a:t>, «</a:t>
            </a:r>
            <a:r>
              <a:rPr lang="ru-RU" sz="3200" i="1" dirty="0" err="1" smtClean="0">
                <a:latin typeface="Palatino Linotype" pitchFamily="18" charset="0"/>
                <a:hlinkClick r:id="rId4" tooltip="Бабсаҡ менән Күсәк"/>
              </a:rPr>
              <a:t>Бабсаҡ менән Кусәк</a:t>
            </a:r>
            <a:r>
              <a:rPr lang="ru-RU" sz="3200" i="1" dirty="0" smtClean="0">
                <a:latin typeface="Palatino Linotype" pitchFamily="18" charset="0"/>
                <a:hlinkClick r:id="rId4" tooltip="Бабсаҡ менән Күсәк"/>
              </a:rPr>
              <a:t>»</a:t>
            </a:r>
            <a:r>
              <a:rPr lang="ru-RU" sz="3200" i="1" dirty="0" smtClean="0">
                <a:latin typeface="Palatino Linotype" pitchFamily="18" charset="0"/>
              </a:rPr>
              <a:t>, «</a:t>
            </a:r>
            <a:r>
              <a:rPr lang="ru-RU" sz="3200" i="1" dirty="0" err="1" smtClean="0">
                <a:latin typeface="Palatino Linotype" pitchFamily="18" charset="0"/>
              </a:rPr>
              <a:t>Иҙел менән Яйыҡ</a:t>
            </a:r>
            <a:r>
              <a:rPr lang="ru-RU" sz="3200" i="1" dirty="0" smtClean="0">
                <a:latin typeface="Palatino Linotype" pitchFamily="18" charset="0"/>
              </a:rPr>
              <a:t>», «</a:t>
            </a:r>
            <a:r>
              <a:rPr lang="ru-RU" sz="3200" i="1" dirty="0" err="1" smtClean="0">
                <a:latin typeface="Palatino Linotype" pitchFamily="18" charset="0"/>
              </a:rPr>
              <a:t>Ҡуңыр буға</a:t>
            </a:r>
            <a:r>
              <a:rPr lang="ru-RU" sz="3200" i="1" dirty="0" smtClean="0">
                <a:latin typeface="Palatino Linotype" pitchFamily="18" charset="0"/>
              </a:rPr>
              <a:t>», «</a:t>
            </a:r>
            <a:r>
              <a:rPr lang="ru-RU" sz="3200" i="1" dirty="0" err="1" smtClean="0">
                <a:latin typeface="Palatino Linotype" pitchFamily="18" charset="0"/>
                <a:hlinkClick r:id="rId5" tooltip="Заятүләк менән Һыуһылыу"/>
              </a:rPr>
              <a:t>Заятүләк менән Һыуһылыу</a:t>
            </a:r>
            <a:r>
              <a:rPr lang="ru-RU" sz="3200" i="1" dirty="0" smtClean="0">
                <a:latin typeface="Palatino Linotype" pitchFamily="18" charset="0"/>
                <a:hlinkClick r:id="rId5" tooltip="Заятүләк менән Һыуһылыу"/>
              </a:rPr>
              <a:t>»</a:t>
            </a:r>
            <a:r>
              <a:rPr lang="ru-RU" sz="3200" i="1" dirty="0" smtClean="0">
                <a:latin typeface="Palatino Linotype" pitchFamily="18" charset="0"/>
              </a:rPr>
              <a:t>, «</a:t>
            </a:r>
            <a:r>
              <a:rPr lang="ru-RU" sz="3200" i="1" dirty="0" err="1" smtClean="0">
                <a:latin typeface="Palatino Linotype" pitchFamily="18" charset="0"/>
                <a:hlinkClick r:id="rId6" tooltip="Иҙеүкәй менән Мораҙым"/>
              </a:rPr>
              <a:t>Иҙеүкәй менән Мораҙым</a:t>
            </a:r>
            <a:r>
              <a:rPr lang="ru-RU" sz="3200" i="1" dirty="0" smtClean="0">
                <a:latin typeface="Palatino Linotype" pitchFamily="18" charset="0"/>
                <a:hlinkClick r:id="rId6" tooltip="Иҙеүкәй менән Мораҙым"/>
              </a:rPr>
              <a:t>»</a:t>
            </a:r>
            <a:r>
              <a:rPr lang="ru-RU" sz="3200" i="1" dirty="0" smtClean="0">
                <a:latin typeface="Palatino Linotype" pitchFamily="18" charset="0"/>
              </a:rPr>
              <a:t>, «</a:t>
            </a:r>
            <a:r>
              <a:rPr lang="ru-RU" sz="3200" i="1" dirty="0" err="1" smtClean="0">
                <a:latin typeface="Palatino Linotype" pitchFamily="18" charset="0"/>
              </a:rPr>
              <a:t>Аҡһаҡ ҡола</a:t>
            </a:r>
            <a:r>
              <a:rPr lang="ru-RU" sz="3200" i="1" dirty="0" smtClean="0">
                <a:latin typeface="Palatino Linotype" pitchFamily="18" charset="0"/>
              </a:rPr>
              <a:t>», «</a:t>
            </a:r>
            <a:r>
              <a:rPr lang="ru-RU" sz="3200" i="1" dirty="0" err="1" smtClean="0">
                <a:latin typeface="Palatino Linotype" pitchFamily="18" charset="0"/>
              </a:rPr>
              <a:t>Ҡара юрға</a:t>
            </a:r>
            <a:r>
              <a:rPr lang="ru-RU" sz="3200" i="1" dirty="0" smtClean="0">
                <a:latin typeface="Palatino Linotype" pitchFamily="18" charset="0"/>
              </a:rPr>
              <a:t>», «</a:t>
            </a:r>
            <a:r>
              <a:rPr lang="ru-RU" sz="3200" i="1" dirty="0" err="1" smtClean="0">
                <a:latin typeface="Palatino Linotype" pitchFamily="18" charset="0"/>
              </a:rPr>
              <a:t>Алпамыша</a:t>
            </a:r>
            <a:r>
              <a:rPr lang="ru-RU" sz="3200" i="1" dirty="0" smtClean="0">
                <a:latin typeface="Palatino Linotype" pitchFamily="18" charset="0"/>
              </a:rPr>
              <a:t> </a:t>
            </a:r>
            <a:r>
              <a:rPr lang="ru-RU" sz="3200" i="1" dirty="0" err="1" smtClean="0">
                <a:latin typeface="Palatino Linotype" pitchFamily="18" charset="0"/>
              </a:rPr>
              <a:t>менән Барсынһылыу</a:t>
            </a:r>
            <a:r>
              <a:rPr lang="ru-RU" sz="3200" i="1" dirty="0" smtClean="0">
                <a:latin typeface="Palatino Linotype" pitchFamily="18" charset="0"/>
              </a:rPr>
              <a:t>», «</a:t>
            </a:r>
            <a:r>
              <a:rPr lang="ru-RU" sz="3200" i="1" dirty="0" err="1" smtClean="0">
                <a:latin typeface="Palatino Linotype" pitchFamily="18" charset="0"/>
              </a:rPr>
              <a:t>Тарғын менән Ҡужаҡ</a:t>
            </a:r>
            <a:r>
              <a:rPr lang="ru-RU" sz="3200" i="1" dirty="0" smtClean="0">
                <a:latin typeface="Palatino Linotype" pitchFamily="18" charset="0"/>
              </a:rPr>
              <a:t>», «</a:t>
            </a:r>
            <a:r>
              <a:rPr lang="ru-RU" sz="3200" i="1" dirty="0" err="1" smtClean="0">
                <a:latin typeface="Palatino Linotype" pitchFamily="18" charset="0"/>
              </a:rPr>
              <a:t>Ек</a:t>
            </a:r>
            <a:r>
              <a:rPr lang="ru-RU" sz="3200" i="1" dirty="0" smtClean="0">
                <a:latin typeface="Palatino Linotype" pitchFamily="18" charset="0"/>
              </a:rPr>
              <a:t> </a:t>
            </a:r>
            <a:r>
              <a:rPr lang="ru-RU" sz="3200" i="1" dirty="0" err="1" smtClean="0">
                <a:latin typeface="Palatino Linotype" pitchFamily="18" charset="0"/>
              </a:rPr>
              <a:t>Мәргән</a:t>
            </a:r>
            <a:r>
              <a:rPr lang="ru-RU" sz="3200" i="1" dirty="0" smtClean="0">
                <a:latin typeface="Palatino Linotype" pitchFamily="18" charset="0"/>
              </a:rPr>
              <a:t>», «</a:t>
            </a:r>
            <a:r>
              <a:rPr lang="ru-RU" sz="3200" i="1" dirty="0" err="1" smtClean="0">
                <a:latin typeface="Palatino Linotype" pitchFamily="18" charset="0"/>
                <a:hlinkClick r:id="rId7" tooltip="Ҡуҙыйкүрпәс менән Маянһылыу"/>
              </a:rPr>
              <a:t>Ҡуҙыйкурпәс менән Маянһылыу</a:t>
            </a:r>
            <a:r>
              <a:rPr lang="ru-RU" sz="3200" i="1" dirty="0" smtClean="0">
                <a:latin typeface="Palatino Linotype" pitchFamily="18" charset="0"/>
                <a:hlinkClick r:id="rId7" tooltip="Ҡуҙыйкүрпәс менән Маянһылыу"/>
              </a:rPr>
              <a:t>»</a:t>
            </a:r>
            <a:r>
              <a:rPr lang="ru-RU" sz="3200" i="1" dirty="0" smtClean="0">
                <a:latin typeface="Palatino Linotype" pitchFamily="18" charset="0"/>
              </a:rPr>
              <a:t>, «</a:t>
            </a:r>
            <a:r>
              <a:rPr lang="ru-RU" sz="3200" i="1" dirty="0" err="1" smtClean="0">
                <a:latin typeface="Palatino Linotype" pitchFamily="18" charset="0"/>
              </a:rPr>
              <a:t>Алдар</a:t>
            </a:r>
            <a:r>
              <a:rPr lang="ru-RU" sz="3200" i="1" dirty="0" smtClean="0">
                <a:latin typeface="Palatino Linotype" pitchFamily="18" charset="0"/>
              </a:rPr>
              <a:t> </a:t>
            </a:r>
            <a:r>
              <a:rPr lang="ru-RU" sz="3200" i="1" dirty="0" err="1" smtClean="0">
                <a:latin typeface="Palatino Linotype" pitchFamily="18" charset="0"/>
              </a:rPr>
              <a:t>менән Зөһрә</a:t>
            </a:r>
            <a:r>
              <a:rPr lang="ru-RU" sz="3200" i="1" dirty="0" smtClean="0">
                <a:latin typeface="Palatino Linotype" pitchFamily="18" charset="0"/>
              </a:rPr>
              <a:t>», «</a:t>
            </a:r>
            <a:r>
              <a:rPr lang="ru-RU" sz="3200" i="1" dirty="0" err="1" smtClean="0">
                <a:latin typeface="Palatino Linotype" pitchFamily="18" charset="0"/>
              </a:rPr>
              <a:t>Йософ</a:t>
            </a:r>
            <a:r>
              <a:rPr lang="ru-RU" sz="3200" i="1" dirty="0" smtClean="0">
                <a:latin typeface="Palatino Linotype" pitchFamily="18" charset="0"/>
              </a:rPr>
              <a:t> </a:t>
            </a:r>
            <a:r>
              <a:rPr lang="ru-RU" sz="3200" i="1" dirty="0" err="1" smtClean="0">
                <a:latin typeface="Palatino Linotype" pitchFamily="18" charset="0"/>
              </a:rPr>
              <a:t>менән Зөләйха</a:t>
            </a:r>
            <a:r>
              <a:rPr lang="ru-RU" sz="3200" i="1" dirty="0" smtClean="0">
                <a:latin typeface="Palatino Linotype" pitchFamily="18" charset="0"/>
              </a:rPr>
              <a:t>», «</a:t>
            </a:r>
            <a:r>
              <a:rPr lang="ru-RU" sz="3200" i="1" dirty="0" err="1" smtClean="0">
                <a:latin typeface="Palatino Linotype" pitchFamily="18" charset="0"/>
              </a:rPr>
              <a:t>Байрамбикә менән Татлыбай</a:t>
            </a:r>
            <a:r>
              <a:rPr lang="ru-RU" sz="3200" i="1" dirty="0" smtClean="0">
                <a:latin typeface="Palatino Linotype" pitchFamily="18" charset="0"/>
              </a:rPr>
              <a:t>», «</a:t>
            </a:r>
            <a:r>
              <a:rPr lang="ru-RU" sz="3200" i="1" dirty="0" err="1" smtClean="0">
                <a:latin typeface="Palatino Linotype" pitchFamily="18" charset="0"/>
              </a:rPr>
              <a:t>Ҡарас менән Аҡса</a:t>
            </a:r>
            <a:r>
              <a:rPr lang="ru-RU" sz="3200" i="1" dirty="0" smtClean="0">
                <a:latin typeface="Palatino Linotype" pitchFamily="18" charset="0"/>
              </a:rPr>
              <a:t>», «</a:t>
            </a:r>
            <a:r>
              <a:rPr lang="ru-RU" sz="3200" i="1" dirty="0" err="1" smtClean="0">
                <a:latin typeface="Palatino Linotype" pitchFamily="18" charset="0"/>
              </a:rPr>
              <a:t>Ҡараһаҡал</a:t>
            </a:r>
            <a:r>
              <a:rPr lang="ru-RU" sz="3200" i="1" dirty="0" smtClean="0">
                <a:latin typeface="Palatino Linotype" pitchFamily="18" charset="0"/>
              </a:rPr>
              <a:t>» </a:t>
            </a:r>
            <a:r>
              <a:rPr lang="ru-RU" sz="3200" i="1" dirty="0" err="1" smtClean="0">
                <a:latin typeface="Palatino Linotype" pitchFamily="18" charset="0"/>
              </a:rPr>
              <a:t>һ</a:t>
            </a:r>
            <a:r>
              <a:rPr lang="ru-RU" sz="3200" i="1" dirty="0" smtClean="0">
                <a:latin typeface="Palatino Linotype" pitchFamily="18" charset="0"/>
              </a:rPr>
              <a:t>.б.</a:t>
            </a:r>
            <a:endParaRPr lang="ru-RU" sz="3200" i="1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768</TotalTime>
  <Words>326</Words>
  <PresentationFormat>Экран (4:3)</PresentationFormat>
  <Paragraphs>89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Открытая</vt:lpstr>
      <vt:lpstr>Телен белгән генә илен белер</vt:lpstr>
      <vt:lpstr>Слайд 2</vt:lpstr>
      <vt:lpstr>Башҡорт халҡының ауыҙ-тел ижады төрҙәре</vt:lpstr>
      <vt:lpstr>Слайд 4</vt:lpstr>
      <vt:lpstr>Таҡмаҡтар</vt:lpstr>
      <vt:lpstr> </vt:lpstr>
      <vt:lpstr>Слайд 7</vt:lpstr>
      <vt:lpstr>Башҡорт халыҡ эпик әҫәрҙәрен әйт</vt:lpstr>
      <vt:lpstr>Слайд 9</vt:lpstr>
      <vt:lpstr>көләмәстәр</vt:lpstr>
      <vt:lpstr>тиҙәйткестәр</vt:lpstr>
      <vt:lpstr>Слайд 12</vt:lpstr>
      <vt:lpstr>Лаҡаптар</vt:lpstr>
      <vt:lpstr>Һынамыштар</vt:lpstr>
      <vt:lpstr>Көҙ тураһында һынамыштар</vt:lpstr>
      <vt:lpstr>Слайд 16</vt:lpstr>
      <vt:lpstr> мәҡәлдәр</vt:lpstr>
      <vt:lpstr>Слайд 18</vt:lpstr>
      <vt:lpstr>Слайд 19</vt:lpstr>
      <vt:lpstr>      </vt:lpstr>
      <vt:lpstr>Метаграммалар</vt:lpstr>
      <vt:lpstr>анаграммалар</vt:lpstr>
      <vt:lpstr>Слайд 23</vt:lpstr>
      <vt:lpstr>2-се команда</vt:lpstr>
      <vt:lpstr>1-се команда</vt:lpstr>
      <vt:lpstr>Слайд 26</vt:lpstr>
      <vt:lpstr>Бейеүле-таҡмаҡлы уйындар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Телен белгән генә илен белер</dc:title>
  <dc:creator>Импульс</dc:creator>
  <cp:lastModifiedBy>Импульс</cp:lastModifiedBy>
  <cp:revision>74</cp:revision>
  <dcterms:created xsi:type="dcterms:W3CDTF">2021-11-12T09:17:11Z</dcterms:created>
  <dcterms:modified xsi:type="dcterms:W3CDTF">2021-11-17T07:08:31Z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486412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