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F8BC-F8B2-4F3A-914A-589B5B8CF6B5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A056-9236-468F-BE55-24A6BFC4C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027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F8BC-F8B2-4F3A-914A-589B5B8CF6B5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A056-9236-468F-BE55-24A6BFC4C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512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F8BC-F8B2-4F3A-914A-589B5B8CF6B5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A056-9236-468F-BE55-24A6BFC4C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2017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F8BC-F8B2-4F3A-914A-589B5B8CF6B5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A056-9236-468F-BE55-24A6BFC4C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825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F8BC-F8B2-4F3A-914A-589B5B8CF6B5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A056-9236-468F-BE55-24A6BFC4C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303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F8BC-F8B2-4F3A-914A-589B5B8CF6B5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A056-9236-468F-BE55-24A6BFC4C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2045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F8BC-F8B2-4F3A-914A-589B5B8CF6B5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A056-9236-468F-BE55-24A6BFC4C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1296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F8BC-F8B2-4F3A-914A-589B5B8CF6B5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A056-9236-468F-BE55-24A6BFC4C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9122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F8BC-F8B2-4F3A-914A-589B5B8CF6B5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A056-9236-468F-BE55-24A6BFC4C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4726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F8BC-F8B2-4F3A-914A-589B5B8CF6B5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A056-9236-468F-BE55-24A6BFC4C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289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F8BC-F8B2-4F3A-914A-589B5B8CF6B5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A056-9236-468F-BE55-24A6BFC4C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9474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1F8BC-F8B2-4F3A-914A-589B5B8CF6B5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1A056-9236-468F-BE55-24A6BFC4C9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4678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0512" cy="7317432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016223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</a:t>
            </a:r>
            <a:r>
              <a:rPr lang="ru-RU" sz="54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воду!»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23042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3класс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раздел: «Вода. Взаимодействие сил природы.»</a:t>
            </a:r>
          </a:p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учитель: Тимченко С.А.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964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Жидкая             Твёрдая      Газообразная</a:t>
            </a:r>
            <a:endParaRPr lang="ru-RU" sz="3600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56792"/>
            <a:ext cx="1984445" cy="9393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420" y="1517510"/>
            <a:ext cx="2094676" cy="13912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9181" y="3419833"/>
            <a:ext cx="2336282" cy="16561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551" y="2924944"/>
            <a:ext cx="1979712" cy="14847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107" y="4647773"/>
            <a:ext cx="1422629" cy="19581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384" y="1860681"/>
            <a:ext cx="2541660" cy="127083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310" y="3593684"/>
            <a:ext cx="2440506" cy="16320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929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404"/>
            <a:ext cx="9144000" cy="68285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73" y="29404"/>
            <a:ext cx="2961051" cy="39036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9932" y="1772816"/>
            <a:ext cx="3054236" cy="38686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0186" y="2959781"/>
            <a:ext cx="3008318" cy="38686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36029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c3040d8e0337aaa8e4eb024cc176c1a-800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916832"/>
            <a:ext cx="7200800" cy="2520280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871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794"/>
            <a:ext cx="9144000" cy="586359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природой</a:t>
            </a:r>
            <a:endParaRPr lang="ru-RU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34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996"/>
            <a:ext cx="9144000" cy="68619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6889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516"/>
            <a:ext cx="9147326" cy="6866516"/>
          </a:xfrm>
        </p:spPr>
      </p:pic>
    </p:spTree>
    <p:extLst>
      <p:ext uri="{BB962C8B-B14F-4D97-AF65-F5344CB8AC3E}">
        <p14:creationId xmlns="" xmlns:p14="http://schemas.microsoft.com/office/powerpoint/2010/main" val="100933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3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необходима для жизни человека.</a:t>
            </a:r>
          </a:p>
          <a:p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Запасы воды ограничены.</a:t>
            </a:r>
          </a:p>
          <a:p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Воду нужно беречь и охранять.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910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2736304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555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4886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урока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Жидкая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Твёрдая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Газообразная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222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989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57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«Берегите воду!»</vt:lpstr>
      <vt:lpstr>Наблюдения за природой</vt:lpstr>
      <vt:lpstr>Слайд 3</vt:lpstr>
      <vt:lpstr>Слайд 4</vt:lpstr>
      <vt:lpstr>Вывод:</vt:lpstr>
      <vt:lpstr>ФИЗМИНУТКА</vt:lpstr>
      <vt:lpstr>Слайд 7</vt:lpstr>
      <vt:lpstr>Словарь урока</vt:lpstr>
      <vt:lpstr>Слайд 9</vt:lpstr>
      <vt:lpstr>Жидкая             Твёрдая      Газообразная</vt:lpstr>
      <vt:lpstr>Слайд 11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«Три состояния воды»</dc:title>
  <dc:creator>Admin</dc:creator>
  <cp:lastModifiedBy>User</cp:lastModifiedBy>
  <cp:revision>10</cp:revision>
  <dcterms:created xsi:type="dcterms:W3CDTF">2017-02-07T07:07:31Z</dcterms:created>
  <dcterms:modified xsi:type="dcterms:W3CDTF">2022-11-26T08:26:19Z</dcterms:modified>
</cp:coreProperties>
</file>