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6" r:id="rId10"/>
    <p:sldId id="267" r:id="rId11"/>
    <p:sldId id="273" r:id="rId12"/>
    <p:sldId id="265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641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26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3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48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999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0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61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050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325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31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13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35854-66F7-4452-BAF6-38F2E5627CDE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8D689-13BE-48E4-8268-604417B1C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37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Правописание слов с буквосочетаниями чу-</a:t>
            </a:r>
            <a:r>
              <a:rPr lang="ru-RU" b="1" dirty="0" err="1"/>
              <a:t>щу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347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2964556" cy="6267494"/>
          </a:xfrm>
        </p:spPr>
        <p:txBody>
          <a:bodyPr>
            <a:normAutofit fontScale="90000"/>
          </a:bodyPr>
          <a:lstStyle/>
          <a:p>
            <a:r>
              <a:rPr lang="ru-RU" sz="9600" b="1" dirty="0" smtClean="0"/>
              <a:t>ЧЯ   ЩЯ  </a:t>
            </a:r>
            <a:br>
              <a:rPr lang="ru-RU" sz="9600" b="1" dirty="0" smtClean="0"/>
            </a:br>
            <a:r>
              <a:rPr lang="ru-RU" sz="9600" b="1" dirty="0" smtClean="0"/>
              <a:t> </a:t>
            </a:r>
            <a:br>
              <a:rPr lang="ru-RU" sz="9600" b="1" dirty="0" smtClean="0"/>
            </a:br>
            <a:r>
              <a:rPr lang="ru-RU" sz="9600" b="1" dirty="0" smtClean="0"/>
              <a:t>ЧА   ЩА</a:t>
            </a:r>
            <a:endParaRPr lang="ru-RU" sz="96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10614" y="489397"/>
            <a:ext cx="746975" cy="100455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584101" y="1800897"/>
            <a:ext cx="746975" cy="100455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592" y="365126"/>
            <a:ext cx="3549351" cy="28118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592" y="4037759"/>
            <a:ext cx="3975748" cy="237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34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110" y="1794859"/>
            <a:ext cx="1382879" cy="14892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989" y="1794859"/>
            <a:ext cx="1382879" cy="14892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868" y="1794859"/>
            <a:ext cx="1382879" cy="14892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10" y="3843471"/>
            <a:ext cx="1733996" cy="12179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106" y="3843471"/>
            <a:ext cx="1733996" cy="12179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307" y="3843471"/>
            <a:ext cx="1733996" cy="121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942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/>
              <a:t>ЧА             ЩА</a:t>
            </a:r>
            <a:endParaRPr lang="ru-RU" sz="96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42414" y="43811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 smtClean="0"/>
              <a:t>Ку… ,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098083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/>
              <a:t>ЧА             ЩА</a:t>
            </a:r>
            <a:endParaRPr lang="ru-RU" sz="96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42414" y="43811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 err="1" smtClean="0"/>
              <a:t>ча</a:t>
            </a:r>
            <a:r>
              <a:rPr lang="ru-RU" sz="9600" b="1" dirty="0" smtClean="0"/>
              <a:t>… ,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4283449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/>
              <a:t>ЧА             ЩА</a:t>
            </a:r>
            <a:endParaRPr lang="ru-RU" sz="96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42414" y="43811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 err="1" smtClean="0"/>
              <a:t>све</a:t>
            </a:r>
            <a:r>
              <a:rPr lang="ru-RU" sz="9600" b="1" dirty="0" smtClean="0"/>
              <a:t>… ,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70530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/>
              <a:t>ЧА             ЩА</a:t>
            </a:r>
            <a:endParaRPr lang="ru-RU" sz="96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42414" y="43811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 smtClean="0"/>
              <a:t>…</a:t>
            </a:r>
            <a:r>
              <a:rPr lang="ru-RU" sz="9600" b="1" dirty="0" err="1" smtClean="0"/>
              <a:t>вель</a:t>
            </a:r>
            <a:r>
              <a:rPr lang="ru-RU" sz="9600" b="1" dirty="0" smtClean="0"/>
              <a:t> ,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499133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/>
              <a:t>ЧА             ЩА</a:t>
            </a:r>
            <a:endParaRPr lang="ru-RU" sz="96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42414" y="43811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 err="1"/>
              <a:t>в</a:t>
            </a:r>
            <a:r>
              <a:rPr lang="ru-RU" sz="9600" b="1" dirty="0" err="1" smtClean="0"/>
              <a:t>стре</a:t>
            </a:r>
            <a:r>
              <a:rPr lang="ru-RU" sz="9600" b="1" dirty="0" smtClean="0"/>
              <a:t>…,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077026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/>
              <a:t>ЧА             ЩА</a:t>
            </a:r>
            <a:endParaRPr lang="ru-RU" sz="96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42414" y="43811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 smtClean="0"/>
              <a:t>…</a:t>
            </a:r>
            <a:r>
              <a:rPr lang="ru-RU" sz="9600" b="1" dirty="0" err="1" smtClean="0"/>
              <a:t>сы</a:t>
            </a:r>
            <a:r>
              <a:rPr lang="ru-RU" sz="96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2542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401" y="1756624"/>
            <a:ext cx="6386030" cy="493395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519707" y="2305318"/>
            <a:ext cx="360609" cy="28333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880316" y="2305318"/>
            <a:ext cx="656822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/>
          <p:cNvSpPr txBox="1">
            <a:spLocks/>
          </p:cNvSpPr>
          <p:nvPr/>
        </p:nvSpPr>
        <p:spPr>
          <a:xfrm>
            <a:off x="463639" y="487252"/>
            <a:ext cx="8293995" cy="986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dirty="0" smtClean="0"/>
              <a:t>Начерти по клеточкам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00224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224" y="1583139"/>
            <a:ext cx="4445626" cy="4953849"/>
          </a:xfrm>
        </p:spPr>
        <p:txBody>
          <a:bodyPr>
            <a:normAutofit/>
          </a:bodyPr>
          <a:lstStyle/>
          <a:p>
            <a:r>
              <a:rPr lang="ru-RU" b="1" dirty="0"/>
              <a:t>Бьют часы на каланче, Превращаясь в букву…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4543" y="1464502"/>
            <a:ext cx="3200400" cy="5191125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78555" y="280226"/>
            <a:ext cx="7074526" cy="875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dirty="0" smtClean="0"/>
              <a:t>загадка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268733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043" y="215185"/>
            <a:ext cx="3094712" cy="23477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355" y="3072415"/>
            <a:ext cx="5596118" cy="36374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4931" y="514183"/>
            <a:ext cx="1365720" cy="174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541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966" y="2781837"/>
            <a:ext cx="4406989" cy="3928056"/>
          </a:xfrm>
        </p:spPr>
        <p:txBody>
          <a:bodyPr>
            <a:normAutofit fontScale="90000"/>
          </a:bodyPr>
          <a:lstStyle/>
          <a:p>
            <a:r>
              <a:rPr lang="ru-RU" sz="9600" dirty="0" smtClean="0"/>
              <a:t>…</a:t>
            </a:r>
            <a:r>
              <a:rPr lang="ru-RU" sz="9600" dirty="0" err="1" smtClean="0"/>
              <a:t>ётка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…</a:t>
            </a:r>
            <a:r>
              <a:rPr lang="ru-RU" sz="9600" dirty="0" err="1" smtClean="0"/>
              <a:t>ека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…</a:t>
            </a:r>
            <a:r>
              <a:rPr lang="ru-RU" sz="9600" dirty="0" err="1" smtClean="0"/>
              <a:t>енок</a:t>
            </a:r>
            <a:endParaRPr lang="ru-RU" sz="96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3639" y="487252"/>
            <a:ext cx="8293995" cy="2127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dirty="0" smtClean="0"/>
              <a:t>Какая буква потерялась?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894256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30" y="485641"/>
            <a:ext cx="3087698" cy="20901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931" y="514183"/>
            <a:ext cx="1365720" cy="17497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6518" y="2876818"/>
            <a:ext cx="667702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549" y="1507566"/>
            <a:ext cx="3961663" cy="505078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63639" y="487253"/>
            <a:ext cx="8293995" cy="1020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dirty="0" smtClean="0"/>
              <a:t>Какая рука?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64337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477" y="1199879"/>
            <a:ext cx="4153973" cy="5459507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25002" y="281191"/>
            <a:ext cx="8293995" cy="1020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dirty="0" smtClean="0"/>
              <a:t>Какая рука?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11558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893" y="138202"/>
            <a:ext cx="7886700" cy="827713"/>
          </a:xfrm>
        </p:spPr>
        <p:txBody>
          <a:bodyPr/>
          <a:lstStyle/>
          <a:p>
            <a:pPr algn="ctr"/>
            <a:r>
              <a:rPr lang="ru-RU" dirty="0" smtClean="0"/>
              <a:t>Поймай звук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893" y="1206187"/>
            <a:ext cx="2147523" cy="22839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119" y="1206187"/>
            <a:ext cx="3496391" cy="24943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360" y="3730447"/>
            <a:ext cx="2093416" cy="26689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7008" y="3696411"/>
            <a:ext cx="2056601" cy="270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029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63" y="4256098"/>
            <a:ext cx="2359249" cy="16830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73" y="1259175"/>
            <a:ext cx="1839362" cy="19562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469" y="2237297"/>
            <a:ext cx="2280976" cy="23687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0758" y="2616255"/>
            <a:ext cx="3047684" cy="202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427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63</Words>
  <Application>Microsoft Office PowerPoint</Application>
  <PresentationFormat>Экран (4:3)</PresentationFormat>
  <Paragraphs>22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Правописание слов с буквосочетаниями чу-щу </vt:lpstr>
      <vt:lpstr>Бьют часы на каланче, Превращаясь в букву…</vt:lpstr>
      <vt:lpstr>Презентация PowerPoint</vt:lpstr>
      <vt:lpstr>…ётка …ека …енок</vt:lpstr>
      <vt:lpstr>Презентация PowerPoint</vt:lpstr>
      <vt:lpstr>Презентация PowerPoint</vt:lpstr>
      <vt:lpstr>Презентация PowerPoint</vt:lpstr>
      <vt:lpstr>Поймай звук</vt:lpstr>
      <vt:lpstr>Презентация PowerPoint</vt:lpstr>
      <vt:lpstr>ЧЯ   ЩЯ     ЧА   ЩА</vt:lpstr>
      <vt:lpstr>Презентация PowerPoint</vt:lpstr>
      <vt:lpstr>ЧА             ЩА</vt:lpstr>
      <vt:lpstr>ЧА             ЩА</vt:lpstr>
      <vt:lpstr>ЧА             ЩА</vt:lpstr>
      <vt:lpstr>ЧА             ЩА</vt:lpstr>
      <vt:lpstr>ЧА             ЩА</vt:lpstr>
      <vt:lpstr>ЧА             ЩА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Соколова</dc:creator>
  <cp:lastModifiedBy>Ирина Соколова</cp:lastModifiedBy>
  <cp:revision>8</cp:revision>
  <dcterms:created xsi:type="dcterms:W3CDTF">2022-11-10T17:09:58Z</dcterms:created>
  <dcterms:modified xsi:type="dcterms:W3CDTF">2022-11-26T17:50:25Z</dcterms:modified>
</cp:coreProperties>
</file>