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8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18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91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61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86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06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85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32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475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50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033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23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3EFD0-AEA2-496D-9670-993A84BC6067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2D896-B0FD-4756-BC57-45C9DB032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07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Дымковская игрушка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Айтмаметова</a:t>
            </a:r>
            <a:r>
              <a:rPr lang="ru-RU" dirty="0" smtClean="0"/>
              <a:t> Гульнара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Выбери дымковскую игрушку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4113394"/>
            <a:ext cx="3556000" cy="266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876" y="4027774"/>
            <a:ext cx="3590924" cy="26956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885" y="1329998"/>
            <a:ext cx="3353075" cy="25148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24893"/>
            <a:ext cx="2857500" cy="25309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717" y="1228973"/>
            <a:ext cx="1849577" cy="26158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1" y="3844804"/>
            <a:ext cx="1941257" cy="267616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970" y="1512968"/>
            <a:ext cx="2771915" cy="207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82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</Words>
  <Application>Microsoft Office PowerPoint</Application>
  <PresentationFormat>Широкоэкранный</PresentationFormat>
  <Paragraphs>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Дымковская игрушка</vt:lpstr>
      <vt:lpstr>Выбери дымковскую игрушку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игрушка</dc:title>
  <dc:creator>22.31.21</dc:creator>
  <cp:lastModifiedBy>22.31.21</cp:lastModifiedBy>
  <cp:revision>3</cp:revision>
  <dcterms:created xsi:type="dcterms:W3CDTF">2022-10-26T14:07:54Z</dcterms:created>
  <dcterms:modified xsi:type="dcterms:W3CDTF">2022-10-26T14:18:59Z</dcterms:modified>
</cp:coreProperties>
</file>