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124"/>
    <a:srgbClr val="F095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93808-279B-4D65-8136-DEB377F6824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AF86B-89B0-46A0-B2BB-709BA866F4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590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99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09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372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622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3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5691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851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1235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236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15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916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02F3F-146D-4407-9A52-2299E81506AA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0F5B2-9B7C-4E98-ACED-1A3C4C5B6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77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18" Type="http://schemas.microsoft.com/office/2007/relationships/hdphoto" Target="../media/hdphoto8.wdp"/><Relationship Id="rId26" Type="http://schemas.microsoft.com/office/2007/relationships/hdphoto" Target="../media/hdphoto11.wdp"/><Relationship Id="rId3" Type="http://schemas.openxmlformats.org/officeDocument/2006/relationships/image" Target="../media/image3.png"/><Relationship Id="rId21" Type="http://schemas.openxmlformats.org/officeDocument/2006/relationships/image" Target="../media/image12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5" Type="http://schemas.openxmlformats.org/officeDocument/2006/relationships/image" Target="../media/image15.png"/><Relationship Id="rId2" Type="http://schemas.openxmlformats.org/officeDocument/2006/relationships/image" Target="../media/image2.jpeg"/><Relationship Id="rId16" Type="http://schemas.microsoft.com/office/2007/relationships/hdphoto" Target="../media/hdphoto7.wdp"/><Relationship Id="rId20" Type="http://schemas.microsoft.com/office/2007/relationships/hdphoto" Target="../media/hdphoto9.wdp"/><Relationship Id="rId29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24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microsoft.com/office/2007/relationships/hdphoto" Target="../media/hdphoto10.wdp"/><Relationship Id="rId28" Type="http://schemas.microsoft.com/office/2007/relationships/hdphoto" Target="../media/hdphoto12.wdp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6.wdp"/><Relationship Id="rId22" Type="http://schemas.openxmlformats.org/officeDocument/2006/relationships/image" Target="../media/image13.png"/><Relationship Id="rId27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272808" cy="2979762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/>
              <a:t>Интерактив</a:t>
            </a:r>
            <a:r>
              <a:rPr lang="ru-RU" b="1" i="1" dirty="0" smtClean="0"/>
              <a:t> </a:t>
            </a:r>
            <a:r>
              <a:rPr lang="ru-RU" b="1" i="1" dirty="0" err="1" smtClean="0"/>
              <a:t>уйын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«</a:t>
            </a:r>
            <a:r>
              <a:rPr lang="ru-RU" b="1" i="1" dirty="0" err="1" smtClean="0"/>
              <a:t>Ҡуянды</a:t>
            </a:r>
            <a:r>
              <a:rPr lang="ru-RU" b="1" i="1" dirty="0" smtClean="0"/>
              <a:t> тап»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ba-RU" sz="3600" b="1" dirty="0" smtClean="0">
                <a:latin typeface="+mn-lt"/>
                <a:cs typeface="Times New Roman" panose="02020603050405020304" pitchFamily="18" charset="0"/>
              </a:rPr>
              <a:t>5-6</a:t>
            </a:r>
            <a:r>
              <a:rPr lang="en-US" sz="3600" b="1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ba-RU" sz="3600" b="1" dirty="0">
                <a:latin typeface="+mn-lt"/>
                <a:cs typeface="Times New Roman" panose="02020603050405020304" pitchFamily="18" charset="0"/>
              </a:rPr>
              <a:t>йәшлек  балалар өсөн</a:t>
            </a:r>
            <a:r>
              <a:rPr lang="ru-RU" sz="36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+mn-lt"/>
                <a:cs typeface="Times New Roman" panose="02020603050405020304" pitchFamily="18" charset="0"/>
              </a:rPr>
            </a:br>
            <a:endParaRPr lang="ru-RU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28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36904" cy="5544616"/>
          </a:xfrm>
        </p:spPr>
        <p:txBody>
          <a:bodyPr>
            <a:normAutofit fontScale="90000"/>
          </a:bodyPr>
          <a:lstStyle/>
          <a:p>
            <a:pPr algn="just"/>
            <a:r>
              <a:rPr lang="ba-RU" u="sng" dirty="0" smtClean="0"/>
              <a:t>Уйын ҡағиҙәһе:</a:t>
            </a:r>
            <a:r>
              <a:rPr lang="ru-RU" u="sng" dirty="0"/>
              <a:t> </a:t>
            </a:r>
            <a:r>
              <a:rPr lang="ru-RU" dirty="0" smtClean="0"/>
              <a:t>бала </a:t>
            </a:r>
            <a:r>
              <a:rPr lang="ba-RU" dirty="0" smtClean="0"/>
              <a:t>һүрәттәргә баҫып, төшөрөлгән предметтың атамаһын әйтеп үтергә тейеш. Асылған һүрәттәр артында ҡуяндар күренә һәм бала </a:t>
            </a:r>
            <a:r>
              <a:rPr lang="ba-RU" dirty="0"/>
              <a:t>бөтә һүҙҙәр ниндәй өнгә башланғанын </a:t>
            </a:r>
            <a:r>
              <a:rPr lang="ba-RU" dirty="0" smtClean="0"/>
              <a:t>билдәләй һәм ҡуяндарҙы һанай, аҙағында «Ҡ» хәрефе килеп сыға.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801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072" y="27002"/>
            <a:ext cx="9144000" cy="685800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-61972" y="0"/>
            <a:ext cx="3060000" cy="2268000"/>
            <a:chOff x="0" y="0"/>
            <a:chExt cx="3060000" cy="226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b="100000" l="24375" r="75000" t="7500">
                          <a14:foregroundMark x1="41094" x2="41094" y1="23750" y2="23750"/>
                          <a14:foregroundMark x1="47969" x2="47969" y1="17639" y2="17639"/>
                          <a14:foregroundMark x1="58125" x2="58125" y1="18333" y2="18333"/>
                          <a14:foregroundMark x1="66484" x2="66484" y1="23750" y2="23750"/>
                          <a14:foregroundMark x1="70703" x2="70703" y1="37917" y2="37917"/>
                          <a14:foregroundMark x1="70703" x2="70703" y1="50000" y2="50000"/>
                          <a14:foregroundMark x1="71797" x2="71797" y1="70972" y2="70972"/>
                          <a14:foregroundMark x1="65703" x2="65703" y1="79722" y2="79722"/>
                          <a14:foregroundMark x1="60469" x2="60469" y1="90556" y2="90556"/>
                          <a14:foregroundMark x1="51719" x2="51719" y1="90556" y2="90556"/>
                          <a14:foregroundMark x1="43359" x2="43359" y1="89861" y2="89861"/>
                          <a14:foregroundMark x1="36172" x2="36172" y1="81806" y2="81806"/>
                          <a14:foregroundMark x1="33125" x2="33125" y1="73750" y2="73750"/>
                          <a14:foregroundMark x1="32031" x2="32031" y1="59444" y2="59444"/>
                          <a14:foregroundMark x1="32031" x2="32031" y1="45972" y2="45972"/>
                          <a14:foregroundMark x1="36953" x2="36953" y1="27778" y2="27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-26" b="84"/>
            <a:stretch/>
          </p:blipFill>
          <p:spPr>
            <a:xfrm>
              <a:off x="699385" y="318447"/>
              <a:ext cx="1621290" cy="1631103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2983777" y="-3463"/>
            <a:ext cx="3060001" cy="2268000"/>
            <a:chOff x="3054379" y="12965"/>
            <a:chExt cx="3060001" cy="22680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054379" y="12965"/>
              <a:ext cx="3060001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ackgroundRemoval b="100000" l="1182" r="98636" t="84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19751" y="399515"/>
              <a:ext cx="1704497" cy="1468966"/>
            </a:xfrm>
            <a:prstGeom prst="rect">
              <a:avLst/>
            </a:prstGeom>
          </p:spPr>
        </p:pic>
      </p:grpSp>
      <p:grpSp>
        <p:nvGrpSpPr>
          <p:cNvPr id="9" name="Группа 8"/>
          <p:cNvGrpSpPr/>
          <p:nvPr/>
        </p:nvGrpSpPr>
        <p:grpSpPr>
          <a:xfrm>
            <a:off x="6062776" y="27002"/>
            <a:ext cx="3060000" cy="2268000"/>
            <a:chOff x="6057136" y="25865"/>
            <a:chExt cx="3060000" cy="22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057136" y="25865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ackgroundRemoval b="97043" l="1172" r="98568" t="55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585505" y="500073"/>
              <a:ext cx="2056990" cy="1448999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-81942" y="2278986"/>
            <a:ext cx="3060000" cy="2268000"/>
            <a:chOff x="8331" y="2295000"/>
            <a:chExt cx="3060000" cy="22680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8331" y="2295000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 xmlns="">
                    <a14:imgLayer r:embed="rId10">
                      <a14:imgEffect>
                        <a14:backgroundRemoval b="91628" l="23667" r="74333" 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16" b="32"/>
            <a:stretch/>
          </p:blipFill>
          <p:spPr>
            <a:xfrm>
              <a:off x="981291" y="2537895"/>
              <a:ext cx="1339384" cy="1803894"/>
            </a:xfrm>
            <a:prstGeom prst="rect">
              <a:avLst/>
            </a:prstGeom>
          </p:spPr>
        </p:pic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b="98375" l="6667" r="94556" t="2500">
                        <a14:foregroundMark x1="46889" x2="46889" y1="60000" y2="60000"/>
                        <a14:foregroundMark x1="25111" x2="25111" y1="66875" y2="668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6069" y="3307381"/>
            <a:ext cx="1821750" cy="1619333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3002776" y="2287151"/>
            <a:ext cx="3060000" cy="2268000"/>
            <a:chOff x="3042000" y="2295000"/>
            <a:chExt cx="3060000" cy="226800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042000" y="2295000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mtClean="0"/>
                <a:t>  </a:t>
              </a:r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 xmlns="">
                    <a14:imgLayer r:embed="rId14">
                      <a14:imgEffect>
                        <a14:backgroundRemoval b="97934" l="5500" r="92833" t="6137">
                          <a14:foregroundMark x1="84083" x2="84083" y1="10332" y2="10332"/>
                          <a14:foregroundMark x1="77583" x2="77583" y1="9518" y2="9518"/>
                          <a14:foregroundMark x1="84083" x2="84083" y1="17721" y2="17721"/>
                          <a14:foregroundMark x1="41583" x2="41583" y1="91421" y2="91421"/>
                          <a14:foregroundMark x1="63417" x2="63417" y1="79148" y2="79148"/>
                          <a14:foregroundMark x1="76500" x2="76500" y1="16844" y2="16844"/>
                          <a14:foregroundMark x1="83000" x2="83000" y1="16030" y2="16030"/>
                          <a14:foregroundMark x1="87417" x2="87417" y1="19349" y2="19349"/>
                          <a14:foregroundMark x1="39417" x2="39417" y1="80776" y2="80776"/>
                          <a14:foregroundMark x1="54667" x2="54667" y1="79962" y2="79962"/>
                          <a14:foregroundMark x1="40500" x2="40500" y1="82405" y2="82405"/>
                          <a14:foregroundMark x1="38333" x2="38333" y1="87351" y2="87351"/>
                          <a14:foregroundMark x1="44833" x2="44833" y1="93049" y2="93049"/>
                          <a14:foregroundMark x1="55750" x2="55750" y1="79962" y2="79962"/>
                          <a14:foregroundMark x1="63417" x2="63417" y1="84909" y2="84909"/>
                          <a14:foregroundMark x1="89583" x2="89583" y1="15216" y2="1521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6" b="-6"/>
            <a:stretch/>
          </p:blipFill>
          <p:spPr>
            <a:xfrm>
              <a:off x="3946804" y="2527053"/>
              <a:ext cx="1250389" cy="1803894"/>
            </a:xfrm>
            <a:prstGeom prst="rect">
              <a:avLst/>
            </a:prstGeom>
          </p:spPr>
        </p:pic>
      </p:grpSp>
      <p:grpSp>
        <p:nvGrpSpPr>
          <p:cNvPr id="19" name="Группа 18"/>
          <p:cNvGrpSpPr/>
          <p:nvPr/>
        </p:nvGrpSpPr>
        <p:grpSpPr>
          <a:xfrm>
            <a:off x="6074586" y="2287151"/>
            <a:ext cx="3048190" cy="2268000"/>
            <a:chOff x="6095810" y="2295000"/>
            <a:chExt cx="3048190" cy="226800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6095810" y="2295000"/>
              <a:ext cx="304819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 xmlns="">
                    <a14:imgLayer r:embed="rId16">
                      <a14:imgEffect>
                        <a14:backgroundRemoval b="99479" l="625" r="99023" t="99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29" b="128"/>
            <a:stretch/>
          </p:blipFill>
          <p:spPr>
            <a:xfrm>
              <a:off x="6585505" y="2708920"/>
              <a:ext cx="1802919" cy="1486305"/>
            </a:xfrm>
            <a:prstGeom prst="rect">
              <a:avLst/>
            </a:prstGeom>
          </p:spPr>
        </p:pic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 xmlns="">
                  <a14:imgLayer r:embed="rId18">
                    <a14:imgEffect>
                      <a14:backgroundRemoval b="99588" l="1675" r="98206" t="514">
                        <a14:foregroundMark x1="30144" x2="30144" y1="35700" y2="35700"/>
                        <a14:foregroundMark x1="54665" x2="54665" y1="45576" y2="45576"/>
                        <a14:foregroundMark x1="51555" x2="51555" y1="42284" y2="42284"/>
                        <a14:foregroundMark x1="31699" x2="31699" y1="37037" y2="37037"/>
                        <a14:foregroundMark x1="75359" x2="75359" y1="81790" y2="817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57446" y="3842181"/>
            <a:ext cx="1187525" cy="1380711"/>
          </a:xfrm>
          <a:prstGeom prst="rect">
            <a:avLst/>
          </a:prstGeom>
        </p:spPr>
      </p:pic>
      <p:grpSp>
        <p:nvGrpSpPr>
          <p:cNvPr id="26" name="Группа 25"/>
          <p:cNvGrpSpPr/>
          <p:nvPr/>
        </p:nvGrpSpPr>
        <p:grpSpPr>
          <a:xfrm>
            <a:off x="6074586" y="4531188"/>
            <a:ext cx="3060000" cy="2308663"/>
            <a:chOff x="6092331" y="4524829"/>
            <a:chExt cx="3060000" cy="234110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6092331" y="4524829"/>
              <a:ext cx="3060000" cy="2341102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 xmlns="">
                    <a14:imgLayer r:embed="rId20">
                      <a14:imgEffect>
                        <a14:backgroundRemoval b="95444" l="3373" r="95447" t="615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604224" y="5025341"/>
              <a:ext cx="1971914" cy="1459815"/>
            </a:xfrm>
            <a:prstGeom prst="rect">
              <a:avLst/>
            </a:prstGeom>
          </p:spPr>
        </p:pic>
      </p:grpSp>
      <p:pic>
        <p:nvPicPr>
          <p:cNvPr id="29" name="Рисунок 28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715119" y="4700270"/>
            <a:ext cx="2148244" cy="1926012"/>
          </a:xfrm>
          <a:prstGeom prst="rect">
            <a:avLst/>
          </a:prstGeom>
        </p:spPr>
      </p:pic>
      <p:grpSp>
        <p:nvGrpSpPr>
          <p:cNvPr id="30" name="Группа 29"/>
          <p:cNvGrpSpPr/>
          <p:nvPr/>
        </p:nvGrpSpPr>
        <p:grpSpPr>
          <a:xfrm>
            <a:off x="-85072" y="4531188"/>
            <a:ext cx="3060000" cy="2322000"/>
            <a:chOff x="12380" y="4530965"/>
            <a:chExt cx="3060000" cy="232200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2380" y="4530965"/>
              <a:ext cx="3060000" cy="2322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Рисунок 31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BEBA8EAE-BF5A-486C-A8C5-ECC9F3942E4B}">
                  <a14:imgProps xmlns:a14="http://schemas.microsoft.com/office/drawing/2010/main" xmlns="">
                    <a14:imgLayer r:embed="rId23">
                      <a14:imgEffect>
                        <a14:backgroundRemoval b="97809" l="17662" r="78483" t="1295">
                          <a14:foregroundMark x1="28731" x2="28731" y1="57869" y2="57869"/>
                          <a14:foregroundMark x1="25249" x2="25249" y1="58665" y2="58665"/>
                          <a14:foregroundMark x1="24254" x2="24254" y1="59562" y2="59562"/>
                          <a14:foregroundMark x1="27985" x2="27985" y1="60857" y2="60857"/>
                          <a14:foregroundMark x1="26119" x2="26119" y1="60259" y2="60259"/>
                          <a14:foregroundMark x1="22637" x2="22637" y1="61255" y2="61255"/>
                          <a14:foregroundMark x1="25000" x2="25000" y1="61952" y2="61952"/>
                          <a14:foregroundMark x1="28483" x2="28483" y1="61554" y2="61554"/>
                          <a14:foregroundMark x1="24254" x2="24254" y1="62151" y2="62151"/>
                          <a14:foregroundMark x1="23632" x2="23632" y1="62151" y2="62151"/>
                          <a14:foregroundMark x1="21766" x2="21766" y1="60857" y2="60857"/>
                          <a14:foregroundMark x1="70647" x2="70647" y1="57869" y2="57869"/>
                          <a14:foregroundMark x1="69279" x2="69279" y1="59163" y2="59163"/>
                          <a14:foregroundMark x1="75249" x2="75249" y1="59761" y2="59761"/>
                          <a14:foregroundMark x1="72015" x2="72015" y1="59163" y2="59163"/>
                          <a14:foregroundMark x1="76617" x2="76617" y1="59562" y2="59562"/>
                          <a14:foregroundMark x1="76866" x2="76866" y1="58466" y2="58466"/>
                          <a14:foregroundMark x1="73632" x2="73632" y1="60657" y2="60657"/>
                          <a14:foregroundMark x1="70398" x2="70398" y1="60259" y2="60259"/>
                          <a14:foregroundMark x1="54602" x2="54602" y1="94223" y2="94223"/>
                          <a14:foregroundMark x1="57463" x2="57463" y1="94223" y2="94223"/>
                          <a14:foregroundMark x1="59950" x2="59950" y1="94223" y2="94223"/>
                          <a14:foregroundMark x1="60199" x2="60199" y1="92231" y2="92231"/>
                          <a14:foregroundMark x1="61567" x2="61567" y1="92928" y2="92928"/>
                          <a14:foregroundMark x1="61567" x2="61567" y1="94223" y2="94223"/>
                          <a14:foregroundMark x1="61567" x2="61567" y1="95319" y2="95319"/>
                          <a14:foregroundMark x1="60697" x2="60697" y1="96116" y2="96116"/>
                          <a14:foregroundMark x1="59453" x2="59453" y1="96514" y2="96514"/>
                          <a14:foregroundMark x1="57836" x2="57836" y1="96116" y2="96116"/>
                          <a14:foregroundMark x1="57463" x2="57463" y1="96116" y2="96116"/>
                          <a14:foregroundMark x1="47886" x2="47886" y1="94422" y2="94422"/>
                          <a14:foregroundMark x1="47637" x2="47637" y1="95020" y2="95020"/>
                          <a14:foregroundMark x1="47637" x2="47637" y1="96116" y2="96116"/>
                          <a14:foregroundMark x1="46517" x2="46517" y1="94223" y2="94223"/>
                          <a14:foregroundMark x1="45149" x2="45149" y1="94024" y2="94024"/>
                          <a14:foregroundMark x1="45149" x2="44154" y1="93725" y2="93725"/>
                          <a14:foregroundMark x1="42537" x2="42537" y1="93725" y2="93725"/>
                          <a14:foregroundMark x1="42537" x2="42537" y1="93725" y2="93725"/>
                          <a14:foregroundMark x1="41169" x2="41169" y1="93725" y2="93725"/>
                          <a14:foregroundMark x1="37935" x2="37935" y1="93725" y2="93725"/>
                          <a14:foregroundMark x1="37935" x2="37935" y1="95020" y2="95020"/>
                          <a14:foregroundMark x1="39552" x2="39552" y1="95717" y2="95717"/>
                          <a14:foregroundMark x1="39801" x2="41169" y1="95717" y2="95717"/>
                          <a14:foregroundMark x1="41915" x2="41915" y1="95717" y2="95717"/>
                          <a14:foregroundMark x1="45149" x2="45149" y1="97012" y2="97012"/>
                          <a14:foregroundMark x1="43532" x2="43532" y1="97410" y2="97410"/>
                          <a14:foregroundMark x1="42164" x2="42164" y1="97012" y2="97012"/>
                          <a14:foregroundMark x1="34204" x2="34204" y1="18028" y2="18028"/>
                          <a14:foregroundMark x1="32836" x2="32836" y1="17430" y2="17430"/>
                          <a14:foregroundMark x1="32836" x2="32836" y1="14841" y2="14841"/>
                          <a14:foregroundMark x1="37065" x2="37065" y1="15040" y2="15040"/>
                          <a14:foregroundMark x1="36070" x2="36070" y1="17430" y2="17430"/>
                          <a14:foregroundMark x1="34950" x2="34950" y1="16335" y2="16335"/>
                          <a14:foregroundMark x1="34950" x2="34950" y1="15239" y2="15239"/>
                          <a14:foregroundMark x1="34950" x2="34950" y1="14841" y2="14841"/>
                          <a14:foregroundMark x1="33333" x2="33333" y1="15239" y2="15239"/>
                          <a14:foregroundMark x1="41667" x2="41667" y1="14442" y2="14442"/>
                          <a14:foregroundMark x1="44652" x2="44652" y1="13147" y2="13147"/>
                          <a14:foregroundMark x1="58831" x2="58831" y1="10359" y2="10359"/>
                          <a14:foregroundMark x1="51119" x2="51368" y1="8167" y2="6474"/>
                          <a14:foregroundMark x1="51368" x2="51368" y1="6474" y2="6474"/>
                          <a14:foregroundMark x1="51368" x2="51368" y1="6474" y2="6474"/>
                          <a14:foregroundMark x1="50746" x2="50746" y1="9263" y2="9263"/>
                          <a14:foregroundMark x1="50746" x2="50746" y1="9661" y2="9661"/>
                          <a14:foregroundMark x1="51119" x2="51119" y1="12052" y2="12052"/>
                          <a14:foregroundMark x1="52114" x2="52114" y1="12251" y2="12251"/>
                          <a14:foregroundMark x1="53483" x2="54353" y1="12649" y2="12649"/>
                          <a14:foregroundMark x1="54353" x2="54353" y1="12649" y2="12649"/>
                          <a14:foregroundMark x1="54353" x2="55100" y1="12649" y2="12649"/>
                          <a14:foregroundMark x1="55597" x2="55597" y1="12948" y2="12948"/>
                          <a14:foregroundMark x1="55970" x2="56716" y1="12948" y2="13147"/>
                          <a14:foregroundMark x1="57214" x2="57214" y1="13546" y2="13546"/>
                          <a14:foregroundMark x1="57214" x2="57214" y1="13546" y2="13546"/>
                          <a14:foregroundMark x1="57836" x2="57836" y1="13546" y2="13546"/>
                          <a14:foregroundMark x1="59080" x2="59080" y1="14442" y2="14442"/>
                          <a14:foregroundMark x1="59701" x2="59701" y1="14442" y2="14442"/>
                          <a14:foregroundMark x1="60448" x2="60448" y1="14641" y2="14641"/>
                          <a14:foregroundMark x1="61567" x2="61567" y1="15438" y2="15438"/>
                          <a14:foregroundMark x1="59701" x2="59701" y1="12948" y2="12948"/>
                          <a14:foregroundMark x1="59701" x2="59701" y1="10359" y2="10359"/>
                          <a14:foregroundMark x1="59701" x2="59701" y1="9462" y2="9462"/>
                          <a14:foregroundMark x1="58582" x2="58582" y1="7072" y2="7072"/>
                          <a14:foregroundMark x1="55597" x2="55597" y1="4283" y2="4283"/>
                          <a14:foregroundMark x1="52114" x2="52114" y1="3884" y2="3884"/>
                          <a14:foregroundMark x1="50000" x2="50000" y1="2988" y2="2988"/>
                          <a14:foregroundMark x1="44403" x2="44403" y1="3884" y2="3884"/>
                          <a14:foregroundMark x1="44403" x2="44403" y1="3884" y2="3884"/>
                          <a14:foregroundMark x1="43781" x2="43284" y1="4482" y2="5179"/>
                          <a14:foregroundMark x1="42537" x2="42164" y1="5976" y2="6673"/>
                          <a14:foregroundMark x1="40920" x2="40050" y1="7570" y2="8367"/>
                          <a14:foregroundMark x1="38930" x2="38930" y1="9263" y2="9263"/>
                          <a14:foregroundMark x1="37438" x2="37438" y1="10060" y2="10060"/>
                          <a14:foregroundMark x1="31219" x2="31219" y1="13944" y2="13944"/>
                          <a14:foregroundMark x1="33831" x2="33831" y1="13944" y2="13944"/>
                          <a14:foregroundMark x1="34950" x2="34950" y1="12052" y2="12052"/>
                          <a14:foregroundMark x1="34950" x2="34950" y1="12052" y2="12052"/>
                          <a14:foregroundMark x1="35821" x2="36318" y1="10956" y2="10060"/>
                          <a14:foregroundMark x1="37438" x2="37438" y1="9064" y2="9064"/>
                          <a14:foregroundMark x1="37935" x2="37935" y1="8167" y2="8167"/>
                          <a14:foregroundMark x1="39303" x2="39303" y1="6673" y2="6673"/>
                          <a14:foregroundMark x1="39303" x2="39303" y1="6673" y2="6673"/>
                          <a14:foregroundMark x1="41418" x2="41418" y1="5976" y2="5976"/>
                          <a14:foregroundMark x1="61567" x2="61567" y1="13944" y2="13944"/>
                          <a14:foregroundMark x1="60697" x2="60697" y1="11853" y2="10956"/>
                          <a14:foregroundMark x1="61070" x2="61070" y1="11853" y2="11853"/>
                          <a14:foregroundMark x1="32587" x2="32587" y1="13147" y2="13147"/>
                          <a14:foregroundMark x1="33831" x2="33831" y1="11653" y2="11653"/>
                          <a14:foregroundMark x1="34701" x2="34701" y1="10359" y2="10359"/>
                          <a14:foregroundMark x1="37065" x2="37065" y1="8566" y2="8566"/>
                          <a14:foregroundMark x1="37065" x2="40920" y1="7570" y2="5777"/>
                          <a14:foregroundMark x1="41667" x2="42537" y1="5578" y2="498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7" b="71"/>
            <a:stretch/>
          </p:blipFill>
          <p:spPr>
            <a:xfrm>
              <a:off x="1056046" y="4781954"/>
              <a:ext cx="947907" cy="1884091"/>
            </a:xfrm>
            <a:prstGeom prst="rect">
              <a:avLst/>
            </a:prstGeom>
          </p:spPr>
        </p:pic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717498" y="4893587"/>
            <a:ext cx="1317312" cy="176146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 xmlns="">
                  <a14:imgLayer r:embed="rId26">
                    <a14:imgEffect>
                      <a14:backgroundRemoval b="60833" l="11563" r="47396" t="304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38" b="-115"/>
          <a:stretch/>
        </p:blipFill>
        <p:spPr>
          <a:xfrm rot="10800000" flipH="1" flipV="1">
            <a:off x="3462421" y="275135"/>
            <a:ext cx="3736562" cy="368113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 xmlns="">
                  <a14:imgLayer r:embed="rId28">
                    <a14:imgEffect>
                      <a14:backgroundRemoval b="77917" l="21250" r="78125" t="4167">
                        <a14:backgroundMark x1="43281" x2="43281" y1="15833" y2="15833"/>
                        <a14:backgroundMark x1="40313" x2="40313" y1="68542" y2="68542"/>
                        <a14:backgroundMark x1="37656" x2="37656" y1="70208" y2="70208"/>
                        <a14:backgroundMark x1="32813" x2="32813" y1="73542" y2="73542"/>
                        <a14:backgroundMark x1="30000" x2="30000" y1="76042" y2="76042"/>
                        <a14:backgroundMark x1="33594" x2="33594" y1="76042" y2="76042"/>
                        <a14:backgroundMark x1="25625" x2="25625" y1="71250" y2="71250"/>
                        <a14:backgroundMark x1="26094" x2="26094" y1="64792" y2="64792"/>
                        <a14:backgroundMark x1="55625" x2="55625" y1="68958" y2="68958"/>
                        <a14:backgroundMark x1="57813" x2="57813" y1="65833" y2="65833"/>
                        <a14:backgroundMark x1="56563" x2="56563" y1="62500" y2="62500"/>
                        <a14:backgroundMark x1="55313" x2="55313" y1="65833" y2="65833"/>
                        <a14:backgroundMark x1="55625" x2="55625" y1="67917" y2="67917"/>
                        <a14:backgroundMark x1="51719" x2="51719" y1="69583" y2="69583"/>
                        <a14:backgroundMark x1="50781" x2="50781" y1="71250" y2="71250"/>
                        <a14:backgroundMark x1="50781" x2="50000" y1="71250" y2="72500"/>
                        <a14:backgroundMark x1="48125" x2="48125" y1="73125" y2="73125"/>
                        <a14:backgroundMark x1="46563" x2="46563" y1="75000" y2="75000"/>
                        <a14:backgroundMark x1="43438" x2="43438" y1="76667" y2="76667"/>
                        <a14:backgroundMark x1="50313" x2="51719" y1="76042" y2="75833"/>
                        <a14:backgroundMark x1="53594" x2="53594" y1="75000" y2="75000"/>
                        <a14:backgroundMark x1="56250" x2="57500" y1="74167" y2="74375"/>
                        <a14:backgroundMark x1="57813" x2="57813" y1="74375" y2="74375"/>
                        <a14:backgroundMark x1="58281" x2="60000" y1="74375" y2="74375"/>
                        <a14:backgroundMark x1="61094" x2="62813" y1="74375" y2="74375"/>
                        <a14:backgroundMark x1="63125" x2="63750" y1="74375" y2="74375"/>
                        <a14:backgroundMark x1="64063" x2="64063" y1="74167" y2="74167"/>
                        <a14:backgroundMark x1="65000" x2="65000" y1="74167" y2="74167"/>
                        <a14:backgroundMark x1="66406" x2="67500" y1="74167" y2="74167"/>
                        <a14:backgroundMark x1="67969" x2="69063" y1="74167" y2="74167"/>
                        <a14:backgroundMark x1="70156" x2="70156" y1="74167" y2="74167"/>
                        <a14:backgroundMark x1="70156" x2="70156" y1="59375" y2="59375"/>
                        <a14:backgroundMark x1="69375" x2="69375" y1="62500" y2="62500"/>
                        <a14:backgroundMark x1="68125" x2="68125" y1="64167" y2="64167"/>
                        <a14:backgroundMark x1="67969" x2="67969" y1="64167" y2="64167"/>
                        <a14:backgroundMark x1="66406" x2="66406" y1="64167" y2="64167"/>
                        <a14:backgroundMark x1="65313" x2="65313" y1="64167" y2="64167"/>
                        <a14:backgroundMark x1="64531" x2="64531" y1="65000" y2="65000"/>
                        <a14:backgroundMark x1="62813" x2="62813" y1="66667" y2="66667"/>
                        <a14:backgroundMark x1="61563" x2="61563" y1="67292" y2="67292"/>
                        <a14:backgroundMark x1="70313" x2="70313" y1="67292" y2="67292"/>
                        <a14:backgroundMark x1="72031" x2="72031" y1="65833" y2="65833"/>
                        <a14:backgroundMark x1="71719" x2="71719" y1="68542" y2="68542"/>
                        <a14:backgroundMark x1="73281" x2="73281" y1="68333" y2="68333"/>
                        <a14:backgroundMark x1="76094" x2="76094" y1="68958" y2="68958"/>
                        <a14:backgroundMark x1="75000" x2="75000" y1="69583" y2="69583"/>
                        <a14:backgroundMark x1="75156" x2="75156" y1="73125" y2="73125"/>
                        <a14:backgroundMark x1="30000" x2="30000" y1="74792" y2="74792"/>
                        <a14:backgroundMark x1="27031" x2="27031" y1="74792" y2="74792"/>
                        <a14:backgroundMark x1="25313" x2="25313" y1="71875" y2="70833"/>
                        <a14:backgroundMark x1="26250" x2="26250" y1="67083" y2="67083"/>
                        <a14:backgroundMark x1="67188" x2="67188" y1="42917" y2="42917"/>
                        <a14:backgroundMark x1="53125" x2="53125" y1="36667" y2="36667"/>
                        <a14:backgroundMark x1="53125" x2="53125" y1="35833" y2="35833"/>
                        <a14:backgroundMark x1="53594" x2="53594" y1="33542" y2="33542"/>
                        <a14:backgroundMark x1="52656" x2="52656" y1="31458" y2="31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8" b="-38"/>
          <a:stretch/>
        </p:blipFill>
        <p:spPr>
          <a:xfrm>
            <a:off x="3962800" y="4567691"/>
            <a:ext cx="1570995" cy="153310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grpSp>
        <p:nvGrpSpPr>
          <p:cNvPr id="23" name="Группа 22"/>
          <p:cNvGrpSpPr/>
          <p:nvPr/>
        </p:nvGrpSpPr>
        <p:grpSpPr>
          <a:xfrm>
            <a:off x="2979103" y="4549188"/>
            <a:ext cx="3060000" cy="2304000"/>
            <a:chOff x="3054379" y="4575966"/>
            <a:chExt cx="3060000" cy="2304000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3054379" y="4575966"/>
              <a:ext cx="3060000" cy="2304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61376" y="4928896"/>
              <a:ext cx="1725613" cy="15223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04029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42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Интерактив уйын  «Ҡуянды тап»  5-6 йәшлек  балалар өсөн </vt:lpstr>
      <vt:lpstr>Уйын ҡағиҙәһе: бала һүрәттәргә баҫып, төшөрөлгән предметтың атамаһын әйтеп үтергә тейеш. Асылған һүрәттәр артында ҡуяндар күренә һәм бала бөтә һүҙҙәр ниндәй өнгә башланғанын билдәләй һәм ҡуяндарҙы һанай, аҙағында «Ҡ» хәрефе килеп сыға.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 уйын «Ҡуянды тап»</dc:title>
  <dc:creator>Зульфат</dc:creator>
  <cp:lastModifiedBy>1</cp:lastModifiedBy>
  <cp:revision>29</cp:revision>
  <dcterms:created xsi:type="dcterms:W3CDTF">2020-11-28T16:32:13Z</dcterms:created>
  <dcterms:modified xsi:type="dcterms:W3CDTF">2022-11-26T18:10:27Z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2001831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