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60" r:id="rId2"/>
    <p:sldId id="257" r:id="rId3"/>
    <p:sldId id="258" r:id="rId4"/>
    <p:sldId id="259" r:id="rId5"/>
    <p:sldId id="25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C27CE-A255-4A4B-921F-61C1555B8730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C9314-5A8F-42E5-A139-E829586F1F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C9314-5A8F-42E5-A139-E829586F1FE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22509-8554-43E6-9E3F-F1576D7B2751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20B16-7BE5-4B29-ABC5-FF59EC4FA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 ?><Relationships xmlns="http://schemas.openxmlformats.org/package/2006/relationships"><Relationship Id="rId8" Target="../media/image3.jpeg" Type="http://schemas.openxmlformats.org/officeDocument/2006/relationships/image"/><Relationship Id="rId3" Target="../media/image11.jpeg" Type="http://schemas.openxmlformats.org/officeDocument/2006/relationships/image"/><Relationship Id="rId7" Target="../media/image7.png" Type="http://schemas.openxmlformats.org/officeDocument/2006/relationships/image"/><Relationship Id="rId12" Target="../media/image14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12.jpeg" Type="http://schemas.openxmlformats.org/officeDocument/2006/relationships/image"/><Relationship Id="rId11" Target="../media/image6.jpeg" Type="http://schemas.openxmlformats.org/officeDocument/2006/relationships/image"/><Relationship Id="rId5" Target="../media/image10.jpeg" Type="http://schemas.openxmlformats.org/officeDocument/2006/relationships/image"/><Relationship Id="rId10" Target="../media/image13.jpeg" Type="http://schemas.openxmlformats.org/officeDocument/2006/relationships/image"/><Relationship Id="rId4" Target="../media/image9.jpeg" Type="http://schemas.openxmlformats.org/officeDocument/2006/relationships/image"/><Relationship Id="rId9" Target="../media/image8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8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3998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уйын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ba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Өндөң өйөн тап!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ba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Өндөң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өйөн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тап»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883153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Уйындың маҡсаты: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Һүҙҙәрҙә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«ә» өнөнөң урынын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билдәләү.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Бәйләнешле телмәрҙе, әүҙем һүҙлекте, уйлау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ҡеүәһен үҫтереү.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Уйынға ҡарата ҡыҙыҡһыныу уятыу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ba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Уйын ҡағиҙәһе: </a:t>
            </a:r>
            <a:r>
              <a:rPr lang="ba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һүҙҙәрҙә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ba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өнөнөң урынлашыуын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билдәлә (һүҙҙең башында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уртаһында, аҙағында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Әгәр ҙә өйҙөң схемаһына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тап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килә икән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өйгә ул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һүҙҙе ҡайтар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ds05.infourok.ru/uploads/ex/003c/001228ab-d88845e7/hello_html_199a4714.png" id="307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7286644" y="1928802"/>
            <a:ext cx="1461450" cy="1357322"/>
          </a:xfrm>
          <a:prstGeom prst="rect">
            <a:avLst/>
          </a:prstGeom>
          <a:noFill/>
        </p:spPr>
      </p:pic>
      <p:pic>
        <p:nvPicPr>
          <p:cNvPr descr="макма.jpg" id="20" name="Рисунок 19"/>
          <p:cNvPicPr>
            <a:picLocks noChangeAspect="1"/>
          </p:cNvPicPr>
          <p:nvPr/>
        </p:nvPicPr>
        <p:blipFill>
          <a:blip cstate="print" r:embed="rId3"/>
          <a:srcRect b="160" r="154"/>
          <a:stretch>
            <a:fillRect/>
          </a:stretch>
        </p:blipFill>
        <p:spPr>
          <a:xfrm>
            <a:off x="4143372" y="357166"/>
            <a:ext cx="905761" cy="1071570"/>
          </a:xfrm>
          <a:prstGeom prst="rect">
            <a:avLst/>
          </a:prstGeom>
        </p:spPr>
      </p:pic>
      <p:pic>
        <p:nvPicPr>
          <p:cNvPr descr="https://printonic.ru/uploads/images/2016/05/11/img_573334a43421b.jpg" id="3076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928662" y="2714620"/>
            <a:ext cx="1285884" cy="1557089"/>
          </a:xfrm>
          <a:prstGeom prst="rect">
            <a:avLst/>
          </a:prstGeom>
          <a:noFill/>
        </p:spPr>
      </p:pic>
      <p:pic>
        <p:nvPicPr>
          <p:cNvPr descr="https://i10.fotocdn.net/s118/940bdf40fb853141/public_pin_l/2687423390.jpg" id="11268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357554" y="3429000"/>
            <a:ext cx="2428892" cy="2534742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29059" y="6143645"/>
          <a:ext cx="1357321" cy="428627"/>
        </p:xfrm>
        <a:graphic>
          <a:graphicData uri="http://schemas.openxmlformats.org/drawingml/2006/table">
            <a:tbl>
              <a:tblPr bandRow="1" firstRow="1">
                <a:tableStyleId>{5C22544A-7EE6-4342-B048-85BDC9FD1C3A}</a:tableStyleId>
              </a:tblPr>
              <a:tblGrid>
                <a:gridCol w="452440"/>
                <a:gridCol w="476255"/>
                <a:gridCol w="428626"/>
              </a:tblGrid>
              <a:tr h="428627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="0" dirty="0" lang="ru-RU" smtClean="0">
                          <a:solidFill>
                            <a:srgbClr val="FF0000"/>
                          </a:solidFill>
                        </a:rPr>
                        <a:t>  </a:t>
                      </a:r>
                      <a:endParaRPr b="0" dirty="0" lang="ru-RU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857620" y="5929330"/>
            <a:ext cx="642943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6000">
                <a:solidFill>
                  <a:srgbClr val="FF0000"/>
                </a:solidFill>
              </a:rPr>
              <a:t>*</a:t>
            </a:r>
            <a:endParaRPr b="1" dirty="0" lang="ru-RU" sz="6000">
              <a:solidFill>
                <a:srgbClr val="FF0000"/>
              </a:solidFill>
            </a:endParaRPr>
          </a:p>
        </p:txBody>
      </p:sp>
      <p:pic>
        <p:nvPicPr>
          <p:cNvPr descr="d6022b7e9d54175c38b818b6fb609c83.jpeg" id="18" name="Рисунок 17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7715272" y="428604"/>
            <a:ext cx="1000132" cy="1022635"/>
          </a:xfrm>
          <a:prstGeom prst="rect">
            <a:avLst/>
          </a:prstGeom>
        </p:spPr>
      </p:pic>
      <p:pic>
        <p:nvPicPr>
          <p:cNvPr descr="булак.png" id="19" name="Рисунок 18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5857884" y="1071546"/>
            <a:ext cx="1214446" cy="1299561"/>
          </a:xfrm>
          <a:prstGeom prst="rect">
            <a:avLst/>
          </a:prstGeom>
        </p:spPr>
      </p:pic>
      <p:pic>
        <p:nvPicPr>
          <p:cNvPr descr="сёскё.jpg" id="21" name="Рисунок 20"/>
          <p:cNvPicPr>
            <a:picLocks noChangeAspect="1"/>
          </p:cNvPicPr>
          <p:nvPr/>
        </p:nvPicPr>
        <p:blipFill>
          <a:blip cstate="print" r:embed="rId8"/>
          <a:stretch>
            <a:fillRect/>
          </a:stretch>
        </p:blipFill>
        <p:spPr>
          <a:xfrm>
            <a:off x="571472" y="571480"/>
            <a:ext cx="857256" cy="1143009"/>
          </a:xfrm>
          <a:prstGeom prst="rect">
            <a:avLst/>
          </a:prstGeom>
        </p:spPr>
      </p:pic>
      <p:pic>
        <p:nvPicPr>
          <p:cNvPr descr="кёпёс.jpg" id="23" name="Рисунок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32" y="1357298"/>
            <a:ext cx="1571636" cy="1178727"/>
          </a:xfrm>
          <a:prstGeom prst="rect">
            <a:avLst/>
          </a:prstGeom>
        </p:spPr>
      </p:pic>
      <p:pic>
        <p:nvPicPr>
          <p:cNvPr descr="https://i.pinimg.com/originals/95/30/09/95300973274e1318f746d8bb0db8f5a4.jpg" id="3078" name="Picture 6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3857620" y="1857364"/>
            <a:ext cx="1428760" cy="11923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307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11008E-6 L -0.35452 0.3358 " pathEditMode="relative" ptsTypes="AA">
                                      <p:cBhvr>
                                        <p:cTn dur="2000" fill="hold" id="6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074"/>
                  </p:tgtEl>
                </p:cond>
              </p:nextCondLst>
            </p:seq>
            <p:seq concurrent="1" nextAc="seek">
              <p:cTn evtFilter="cancelBubble" fill="hold" id="7" nodeType="interactiveSeq" restart="whenNotActive">
                <p:stCondLst>
                  <p:cond delay="0" evt="onClick">
                    <p:tgtEl>
                      <p:spTgt spid="2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">
                      <p:stCondLst>
                        <p:cond delay="0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185 L -0.0026 0.51897 " pathEditMode="relative" ptsTypes="AA" rAng="0">
                                      <p:cBhvr>
                                        <p:cTn dur="2000" fill="hold" id="1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"/>
                  </p:tgtEl>
                </p:cond>
              </p:nextCondLst>
            </p:seq>
            <p:seq concurrent="1" nextAc="seek">
              <p:cTn evtFilter="cancelBubble" fill="hold" id="12" nodeType="interactiveSeq" restart="whenNotActive">
                <p:stCondLst>
                  <p:cond delay="0" evt="onClick">
                    <p:tgtEl>
                      <p:spTgt spid="2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3">
                      <p:stCondLst>
                        <p:cond delay="0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3000" fill="hold" id="16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3"/>
                  </p:tgtEl>
                </p:cond>
              </p:nextCondLst>
            </p:seq>
            <p:seq concurrent="1" nextAc="seek">
              <p:cTn evtFilter="cancelBubble" fill="hold" id="17" nodeType="interactiveSeq" restart="whenNotActive">
                <p:stCondLst>
                  <p:cond delay="0" evt="onClick">
                    <p:tgtEl>
                      <p:spTgt spid="307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8">
                      <p:stCondLst>
                        <p:cond delay="0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0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115 L 0.31494 0.25185 " pathEditMode="relative" ptsTypes="AA" rAng="0">
                                      <p:cBhvr>
                                        <p:cTn dur="2000" fill="hold" id="21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076"/>
                  </p:tgtEl>
                </p:cond>
              </p:nextCondLst>
            </p:seq>
            <p:seq concurrent="1" nextAc="seek">
              <p:cTn evtFilter="cancelBubble" fill="hold" id="22" nodeType="interactiveSeq" restart="whenNotActive">
                <p:stCondLst>
                  <p:cond delay="0" evt="onClick">
                    <p:tgtEl>
                      <p:spTgt spid="1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3">
                      <p:stCondLst>
                        <p:cond delay="0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3000" fill="hold" id="26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8"/>
                  </p:tgtEl>
                </p:cond>
              </p:nextCondLst>
            </p:seq>
            <p:seq concurrent="1" nextAc="seek">
              <p:cTn evtFilter="cancelBubble" fill="hold" id="27" nodeType="interactiveSeq" restart="whenNotActive">
                <p:stCondLst>
                  <p:cond delay="0" evt="onClick">
                    <p:tgtEl>
                      <p:spTgt spid="2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8">
                      <p:stCondLst>
                        <p:cond delay="0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3000" fill="hold" id="31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"/>
                  </p:tgtEl>
                </p:cond>
              </p:nextCondLst>
            </p:seq>
            <p:seq concurrent="1" nextAc="seek">
              <p:cTn evtFilter="cancelBubble" fill="hold" id="32" nodeType="interactiveSeq" restart="whenNotActive">
                <p:stCondLst>
                  <p:cond delay="0" evt="onClick">
                    <p:tgtEl>
                      <p:spTgt spid="307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3">
                      <p:stCondLst>
                        <p:cond delay="0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3000" fill="hold" id="36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078"/>
                  </p:tgtEl>
                </p:cond>
              </p:nextCondLst>
            </p:seq>
            <p:seq concurrent="1" nextAc="seek">
              <p:cTn evtFilter="cancelBubble" fill="hold" id="37" nodeType="interactiveSeq" restart="whenNotActive">
                <p:stCondLst>
                  <p:cond delay="0" evt="onClick">
                    <p:tgtEl>
                      <p:spTgt spid="1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8">
                      <p:stCondLst>
                        <p:cond delay="0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id="40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2000" fill="hold" id="41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ds32.petersburgedu.ru/api/file/view/6bd98badb7dee3cdaa6a04f4629c223a" id="1032" name="Picture 8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42876" y="2786058"/>
            <a:ext cx="1643074" cy="1643074"/>
          </a:xfrm>
          <a:prstGeom prst="rect">
            <a:avLst/>
          </a:prstGeom>
          <a:noFill/>
        </p:spPr>
      </p:pic>
      <p:pic>
        <p:nvPicPr>
          <p:cNvPr descr="кёпёс.jpg"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1643050"/>
            <a:ext cx="1571636" cy="1178727"/>
          </a:xfrm>
          <a:prstGeom prst="rect">
            <a:avLst/>
          </a:prstGeom>
        </p:spPr>
      </p:pic>
      <p:pic>
        <p:nvPicPr>
          <p:cNvPr descr="https://i.pinimg.com/originals/95/30/09/95300973274e1318f746d8bb0db8f5a4.jpg" id="25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929058" y="1857364"/>
            <a:ext cx="1428760" cy="1192380"/>
          </a:xfrm>
          <a:prstGeom prst="rect">
            <a:avLst/>
          </a:prstGeom>
          <a:noFill/>
        </p:spPr>
      </p:pic>
      <p:pic>
        <p:nvPicPr>
          <p:cNvPr descr="https://e7.pngegg.com/pngimages/388/612/png-clipart-two-honeybees-and-honeycomb-illustration-beehive-honeycomb-bee-hive-design-material-honey-bee-png-material.png" id="1028" name="Picture 4"/>
          <p:cNvPicPr>
            <a:picLocks noChangeArrowheads="1"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2285992"/>
            <a:ext cx="1363357" cy="1357298"/>
          </a:xfrm>
          <a:prstGeom prst="rect">
            <a:avLst/>
          </a:prstGeom>
          <a:noFill/>
        </p:spPr>
      </p:pic>
      <p:pic>
        <p:nvPicPr>
          <p:cNvPr descr="булак.png" id="19" name="Рисунок 18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5715008" y="1214422"/>
            <a:ext cx="1214446" cy="1299561"/>
          </a:xfrm>
          <a:prstGeom prst="rect">
            <a:avLst/>
          </a:prstGeom>
        </p:spPr>
      </p:pic>
      <p:pic>
        <p:nvPicPr>
          <p:cNvPr descr="макма.jpg" id="20" name="Рисунок 19"/>
          <p:cNvPicPr>
            <a:picLocks noChangeAspect="1"/>
          </p:cNvPicPr>
          <p:nvPr/>
        </p:nvPicPr>
        <p:blipFill>
          <a:blip cstate="print" r:embed="rId8"/>
          <a:srcRect b="160" r="154"/>
          <a:stretch>
            <a:fillRect/>
          </a:stretch>
        </p:blipFill>
        <p:spPr>
          <a:xfrm>
            <a:off x="4000496" y="571480"/>
            <a:ext cx="905761" cy="1071570"/>
          </a:xfrm>
          <a:prstGeom prst="rect">
            <a:avLst/>
          </a:prstGeom>
        </p:spPr>
      </p:pic>
      <p:pic>
        <p:nvPicPr>
          <p:cNvPr descr="сёскё.jpg" id="21" name="Рисунок 20"/>
          <p:cNvPicPr>
            <a:picLocks noChangeAspect="1"/>
          </p:cNvPicPr>
          <p:nvPr/>
        </p:nvPicPr>
        <p:blipFill>
          <a:blip cstate="print" r:embed="rId9"/>
          <a:stretch>
            <a:fillRect/>
          </a:stretch>
        </p:blipFill>
        <p:spPr>
          <a:xfrm>
            <a:off x="1071538" y="571480"/>
            <a:ext cx="857256" cy="1143009"/>
          </a:xfrm>
          <a:prstGeom prst="rect">
            <a:avLst/>
          </a:prstGeom>
        </p:spPr>
      </p:pic>
      <p:pic>
        <p:nvPicPr>
          <p:cNvPr descr="C:\Users\User\Downloads\ломик.jpg" id="11269" name="Picture 5"/>
          <p:cNvPicPr>
            <a:picLocks noChangeArrowheads="1"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54" y="3571876"/>
            <a:ext cx="2643206" cy="2571768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786182" y="6215082"/>
          <a:ext cx="1714512" cy="428628"/>
        </p:xfrm>
        <a:graphic>
          <a:graphicData uri="http://schemas.openxmlformats.org/drawingml/2006/table">
            <a:tbl>
              <a:tblPr bandRow="1" firstRow="1">
                <a:tableStyleId>{5C22544A-7EE6-4342-B048-85BDC9FD1C3A}</a:tableStyleId>
              </a:tblPr>
              <a:tblGrid>
                <a:gridCol w="642942"/>
                <a:gridCol w="571504"/>
                <a:gridCol w="500066"/>
              </a:tblGrid>
              <a:tr h="428628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429124" y="6072206"/>
            <a:ext cx="500066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6000">
                <a:solidFill>
                  <a:srgbClr val="FF0000"/>
                </a:solidFill>
              </a:rPr>
              <a:t>*</a:t>
            </a:r>
            <a:endParaRPr b="1" dirty="0" lang="ru-RU" sz="6000">
              <a:solidFill>
                <a:srgbClr val="FF0000"/>
              </a:solidFill>
            </a:endParaRPr>
          </a:p>
        </p:txBody>
      </p:sp>
      <p:pic>
        <p:nvPicPr>
          <p:cNvPr descr="d6022b7e9d54175c38b818b6fb609c83.jpeg" id="18" name="Рисунок 17"/>
          <p:cNvPicPr>
            <a:picLocks noChangeAspect="1"/>
          </p:cNvPicPr>
          <p:nvPr/>
        </p:nvPicPr>
        <p:blipFill>
          <a:blip cstate="print" r:embed="rId11"/>
          <a:stretch>
            <a:fillRect/>
          </a:stretch>
        </p:blipFill>
        <p:spPr>
          <a:xfrm>
            <a:off x="7786710" y="571480"/>
            <a:ext cx="1000132" cy="1022635"/>
          </a:xfrm>
          <a:prstGeom prst="rect">
            <a:avLst/>
          </a:prstGeom>
        </p:spPr>
      </p:pic>
      <p:pic>
        <p:nvPicPr>
          <p:cNvPr descr="C:\Users\User\Downloads\соты.jpg" id="1026" name="Picture 2"/>
          <p:cNvPicPr>
            <a:picLocks noChangeArrowheads="1" noChangeAspect="1"/>
          </p:cNvPicPr>
          <p:nvPr/>
        </p:nvPicPr>
        <p:blipFill>
          <a:blip cstate="print" r:embed="rId12"/>
          <a:srcRect/>
          <a:stretch>
            <a:fillRect/>
          </a:stretch>
        </p:blipFill>
        <p:spPr bwMode="auto">
          <a:xfrm>
            <a:off x="4561681" y="3420792"/>
            <a:ext cx="20638" cy="16415"/>
          </a:xfrm>
          <a:prstGeom prst="rect">
            <a:avLst/>
          </a:prstGeom>
          <a:noFill/>
        </p:spPr>
      </p:pic>
      <p:sp>
        <p:nvSpPr>
          <p:cNvPr descr="http://ds32.petersburgedu.ru/api/file/view/6bd98badb7dee3cdaa6a04f4629c223a" id="1030" name="AutoShape 6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102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1.07308E-6 L -0.39374 0.37765 " pathEditMode="relative" ptsTypes="AA">
                                      <p:cBhvr>
                                        <p:cTn dur="2000" fill="hold" id="6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28"/>
                  </p:tgtEl>
                </p:cond>
              </p:nextCondLst>
            </p:seq>
            <p:seq concurrent="1" nextAc="seek">
              <p:cTn evtFilter="cancelBubble" fill="hold" id="7" nodeType="interactiveSeq" restart="whenNotActive">
                <p:stCondLst>
                  <p:cond delay="0" evt="onClick">
                    <p:tgtEl>
                      <p:spTgt spid="103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">
                      <p:stCondLst>
                        <p:cond delay="0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0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77521E-6 L 0.41736 0.17831 " pathEditMode="relative" ptsTypes="AA">
                                      <p:cBhvr>
                                        <p:cTn dur="2000" fill="hold" id="11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32"/>
                  </p:tgtEl>
                </p:cond>
              </p:nextCondLst>
            </p:seq>
            <p:seq concurrent="1" nextAc="seek">
              <p:cTn evtFilter="cancelBubble" fill="hold" id="12" nodeType="interactiveSeq" restart="whenNotActive">
                <p:stCondLst>
                  <p:cond delay="0" evt="onClick">
                    <p:tgtEl>
                      <p:spTgt spid="2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3">
                      <p:stCondLst>
                        <p:cond delay="0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1.54487E-6 L 0.21268 0.39871 " pathEditMode="relative" ptsTypes="AA">
                                      <p:cBhvr>
                                        <p:cTn dur="2000" fill="hold" id="16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3"/>
                  </p:tgtEl>
                </p:cond>
              </p:nextCondLst>
            </p:seq>
            <p:seq concurrent="1" nextAc="seek">
              <p:cTn evtFilter="cancelBubble" fill="hold" id="17" nodeType="interactiveSeq" restart="whenNotActive">
                <p:stCondLst>
                  <p:cond delay="0" evt="onClick">
                    <p:tgtEl>
                      <p:spTgt spid="2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8">
                      <p:stCondLst>
                        <p:cond delay="0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0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55134E-6 L 0.33854 0.48242 " pathEditMode="relative" ptsTypes="AA">
                                      <p:cBhvr>
                                        <p:cTn dur="2000" fill="hold" id="2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1"/>
                  </p:tgtEl>
                </p:cond>
              </p:nextCondLst>
            </p:seq>
            <p:seq concurrent="1" nextAc="seek">
              <p:cTn evtFilter="cancelBubble" fill="hold" id="22" nodeType="interactiveSeq" restart="whenNotActive">
                <p:stCondLst>
                  <p:cond delay="0" evt="onClick">
                    <p:tgtEl>
                      <p:spTgt spid="2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3">
                      <p:stCondLst>
                        <p:cond delay="0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08973E-6 L 0.03142 0.58742 " pathEditMode="relative" ptsTypes="AA">
                                      <p:cBhvr>
                                        <p:cTn dur="2000" fill="hold" id="26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"/>
                  </p:tgtEl>
                </p:cond>
              </p:nextCondLst>
            </p:seq>
            <p:seq concurrent="1" nextAc="seek">
              <p:cTn evtFilter="cancelBubble" fill="hold" id="27" nodeType="interactiveSeq" restart="whenNotActive">
                <p:stCondLst>
                  <p:cond delay="0" evt="onClick">
                    <p:tgtEl>
                      <p:spTgt spid="2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8">
                      <p:stCondLst>
                        <p:cond delay="0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0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6531E-6 L 0.0316 0.39871 " pathEditMode="relative" ptsTypes="AA">
                                      <p:cBhvr>
                                        <p:cTn dur="2000" fill="hold" id="3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5"/>
                  </p:tgtEl>
                </p:cond>
              </p:nextCondLst>
            </p:seq>
            <p:seq concurrent="1" nextAc="seek">
              <p:cTn evtFilter="cancelBubble" fill="hold" id="32" nodeType="interactiveSeq" restart="whenNotActive">
                <p:stCondLst>
                  <p:cond delay="0" evt="onClick">
                    <p:tgtEl>
                      <p:spTgt spid="1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3">
                      <p:stCondLst>
                        <p:cond delay="0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3654E-7 L -0.17327 0.5037 " pathEditMode="relative" ptsTypes="AA">
                                      <p:cBhvr>
                                        <p:cTn dur="2000" fill="hold" id="36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"/>
                  </p:tgtEl>
                </p:cond>
              </p:nextCondLst>
            </p:seq>
            <p:seq concurrent="1" nextAc="seek">
              <p:cTn evtFilter="cancelBubble" fill="hold" id="37" nodeType="interactiveSeq" restart="whenNotActive">
                <p:stCondLst>
                  <p:cond delay="0" evt="onClick">
                    <p:tgtEl>
                      <p:spTgt spid="1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8">
                      <p:stCondLst>
                        <p:cond delay="0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id="40" nodeType="click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2000" fill="hold" id="41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d6022b7e9d54175c38b818b6fb609c8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272" y="714356"/>
            <a:ext cx="1187722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butuzam.ru/images/product/982-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28604"/>
            <a:ext cx="1716975" cy="1161820"/>
          </a:xfrm>
          <a:prstGeom prst="rect">
            <a:avLst/>
          </a:prstGeom>
          <a:noFill/>
        </p:spPr>
      </p:pic>
      <p:pic>
        <p:nvPicPr>
          <p:cNvPr id="4098" name="Picture 2" descr="https://printonic.ru/uploads/images/2016/04/04/img_5702bc51a10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428736"/>
            <a:ext cx="1357322" cy="1357322"/>
          </a:xfrm>
          <a:prstGeom prst="rect">
            <a:avLst/>
          </a:prstGeom>
          <a:noFill/>
        </p:spPr>
      </p:pic>
      <p:pic>
        <p:nvPicPr>
          <p:cNvPr id="21" name="Рисунок 20" descr="сёскё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000108"/>
            <a:ext cx="1143008" cy="1524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857620" y="6072206"/>
          <a:ext cx="1714512" cy="428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122"/>
                <a:gridCol w="537886"/>
                <a:gridCol w="571504"/>
              </a:tblGrid>
              <a:tr h="4286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00628" y="5929330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*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https://i09.fotocdn.net/s118/a4b423a16abaff5f/public_pin_l/26874233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429000"/>
            <a:ext cx="2928958" cy="246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s://i.pinimg.com/originals/9b/60/91/9b609120f9228704043dffd0c5c207e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785926"/>
            <a:ext cx="1170425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56 0.08488 L 0.31997 0.567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54487E-6 L 0.2125 0.42993 " pathEditMode="relative" ptsTypes="AA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1619E-6 L -0.06302 0.54533 " pathEditMode="relative" ptsTypes="AA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2239E-6 L -0.30712 0.56661 " pathEditMode="relative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1765</TotalTime>
  <Words>68</Words>
  <Application>Microsoft Office PowerPoint</Application>
  <PresentationFormat>Экран (4:3)</PresentationFormat>
  <Paragraphs>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Интерактив уйын:   «Өндөң өйөн тап!»</vt:lpstr>
      <vt:lpstr>«Өндөң өйөн тап»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94</cp:revision>
  <dcterms:created xsi:type="dcterms:W3CDTF">2021-06-10T04:49:59Z</dcterms:created>
  <dcterms:modified xsi:type="dcterms:W3CDTF">2021-06-15T10:30:23Z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285283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