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64" r:id="rId2"/>
    <p:sldId id="265" r:id="rId3"/>
    <p:sldId id="266" r:id="rId4"/>
    <p:sldId id="267" r:id="rId5"/>
    <p:sldId id="268" r:id="rId6"/>
    <p:sldId id="272" r:id="rId7"/>
    <p:sldId id="275" r:id="rId8"/>
    <p:sldId id="274" r:id="rId9"/>
    <p:sldId id="273" r:id="rId10"/>
    <p:sldId id="276" r:id="rId11"/>
    <p:sldId id="271" r:id="rId12"/>
    <p:sldId id="279" r:id="rId13"/>
    <p:sldId id="270" r:id="rId14"/>
    <p:sldId id="269" r:id="rId15"/>
    <p:sldId id="27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54E514-4930-4E03-AB36-B0EF845C378A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9D7E72-8D16-4F49-AE31-2759D1FF06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222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9D7E72-8D16-4F49-AE31-2759D1FF0682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09998-46B6-49F4-B3E2-EDDD7612B9D9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42B47A-813C-44D1-940D-41601882C0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09998-46B6-49F4-B3E2-EDDD7612B9D9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2B47A-813C-44D1-940D-41601882C0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09998-46B6-49F4-B3E2-EDDD7612B9D9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2B47A-813C-44D1-940D-41601882C0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0909998-46B6-49F4-B3E2-EDDD7612B9D9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B42B47A-813C-44D1-940D-41601882C0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09998-46B6-49F4-B3E2-EDDD7612B9D9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2B47A-813C-44D1-940D-41601882C0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09998-46B6-49F4-B3E2-EDDD7612B9D9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2B47A-813C-44D1-940D-41601882C0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2B47A-813C-44D1-940D-41601882C0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09998-46B6-49F4-B3E2-EDDD7612B9D9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09998-46B6-49F4-B3E2-EDDD7612B9D9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2B47A-813C-44D1-940D-41601882C0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09998-46B6-49F4-B3E2-EDDD7612B9D9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2B47A-813C-44D1-940D-41601882C0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0909998-46B6-49F4-B3E2-EDDD7612B9D9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B42B47A-813C-44D1-940D-41601882C0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09998-46B6-49F4-B3E2-EDDD7612B9D9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42B47A-813C-44D1-940D-41601882C0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0909998-46B6-49F4-B3E2-EDDD7612B9D9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B42B47A-813C-44D1-940D-41601882C0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03982" y="1484784"/>
            <a:ext cx="598862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6" name="Picture 2" descr="C:\Users\Hvastunova\Desktop\Хвастунов А. - 9б\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Hvastunova\Desktop\Хвастунов А. - 9б\1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79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Hvastunova\Desktop\Хвастунов А. - 9б\11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59" b="-658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218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Андрей\Desktop\продук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Hvastunova\Desktop\Хвастунов А. - 9б\1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3536" y="0"/>
            <a:ext cx="9177536" cy="6862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619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Hvastunova\Desktop\Хвастунов А. - 9б\1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1"/>
            <a:ext cx="9143999" cy="6847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433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Hvastunova\Desktop\Хвастунов А. - 9б\15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98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6208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Hvastunova\Desktop\Хвастунов А. - 9б\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7809"/>
            <a:ext cx="9143999" cy="6850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2099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Hvastunova\Desktop\Хвастунов А. - 9б\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4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003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Hvastunova\Desktop\Хвастунов А. - 9б\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21771"/>
            <a:ext cx="9144001" cy="6871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590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Hvastunova\Desktop\Хвастунов А. - 9б\5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46" y="-1"/>
            <a:ext cx="9227840" cy="6845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568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Hvastunova\Desktop\Хвастунов А. - 9б\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5746" y="0"/>
            <a:ext cx="10085918" cy="755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023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 descr="C:\Users\Hvastunova\Desktop\Хвастунов А. - 9б\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0091057" cy="755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183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C:\Users\Hvastunova\Desktop\Хвастунов А. - 9б\8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6912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C:\Users\Hvastunova\Desktop\Хвастунов А. - 9б\9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75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5308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670</TotalTime>
  <Words>5</Words>
  <Application>Microsoft Office PowerPoint</Application>
  <PresentationFormat>Экран (4:3)</PresentationFormat>
  <Paragraphs>2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Olga</dc:creator>
  <cp:lastModifiedBy>Ученик</cp:lastModifiedBy>
  <cp:revision>75</cp:revision>
  <dcterms:created xsi:type="dcterms:W3CDTF">2019-10-28T06:49:46Z</dcterms:created>
  <dcterms:modified xsi:type="dcterms:W3CDTF">2022-11-26T15:47:23Z</dcterms:modified>
</cp:coreProperties>
</file>