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64" r:id="rId4"/>
    <p:sldId id="259" r:id="rId5"/>
    <p:sldId id="260" r:id="rId6"/>
    <p:sldId id="262" r:id="rId7"/>
    <p:sldId id="263" r:id="rId8"/>
    <p:sldId id="265" r:id="rId9"/>
    <p:sldId id="266" r:id="rId10"/>
    <p:sldId id="267" r:id="rId11"/>
    <p:sldId id="268" r:id="rId12"/>
    <p:sldId id="269" r:id="rId13"/>
    <p:sldId id="271" r:id="rId14"/>
    <p:sldId id="278" r:id="rId15"/>
    <p:sldId id="27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53" autoAdjust="0"/>
    <p:restoredTop sz="94660"/>
  </p:normalViewPr>
  <p:slideViewPr>
    <p:cSldViewPr>
      <p:cViewPr varScale="1">
        <p:scale>
          <a:sx n="68" d="100"/>
          <a:sy n="68" d="100"/>
        </p:scale>
        <p:origin x="-14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2160239"/>
          </a:xfrm>
        </p:spPr>
        <p:txBody>
          <a:bodyPr>
            <a:normAutofit/>
          </a:bodyPr>
          <a:lstStyle/>
          <a:p>
            <a:endParaRPr lang="ru-RU" sz="8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2636912"/>
            <a:ext cx="7632848" cy="3073896"/>
          </a:xfrm>
        </p:spPr>
        <p:txBody>
          <a:bodyPr>
            <a:noAutofit/>
          </a:bodyPr>
          <a:lstStyle/>
          <a:p>
            <a:r>
              <a:rPr lang="ru-RU" sz="8800" b="1" dirty="0" smtClean="0">
                <a:solidFill>
                  <a:srgbClr val="FFFF00"/>
                </a:solidFill>
                <a:latin typeface="Pompadur" pitchFamily="34" charset="-52"/>
              </a:rPr>
              <a:t>    </a:t>
            </a:r>
            <a:r>
              <a:rPr lang="ru-RU" sz="8800" b="1" dirty="0" err="1" smtClean="0">
                <a:solidFill>
                  <a:srgbClr val="00B050"/>
                </a:solidFill>
                <a:latin typeface="Pompadur" pitchFamily="34" charset="-52"/>
              </a:rPr>
              <a:t>Квиллинг</a:t>
            </a:r>
            <a:endParaRPr lang="ru-RU" sz="8800" b="1" dirty="0" smtClean="0">
              <a:solidFill>
                <a:srgbClr val="00B050"/>
              </a:solidFill>
              <a:latin typeface="Pompadur" pitchFamily="34" charset="-52"/>
            </a:endParaRPr>
          </a:p>
          <a:p>
            <a:endParaRPr lang="ru-RU" b="1" dirty="0" smtClean="0">
              <a:solidFill>
                <a:srgbClr val="00B050"/>
              </a:solidFill>
              <a:latin typeface="Pompadur" pitchFamily="34" charset="-52"/>
            </a:endParaRPr>
          </a:p>
          <a:p>
            <a:r>
              <a:rPr lang="ru-RU" b="1" dirty="0" smtClean="0">
                <a:solidFill>
                  <a:srgbClr val="00B050"/>
                </a:solidFill>
                <a:latin typeface="Pompadur" pitchFamily="34" charset="-52"/>
              </a:rPr>
              <a:t>                        </a:t>
            </a:r>
            <a:r>
              <a:rPr lang="ru-RU" dirty="0" smtClean="0">
                <a:solidFill>
                  <a:srgbClr val="00B050"/>
                </a:solidFill>
                <a:latin typeface="Pompadur" pitchFamily="34" charset="-52"/>
              </a:rPr>
              <a:t>Виноградова </a:t>
            </a:r>
            <a:r>
              <a:rPr lang="ru-RU" b="1" dirty="0" smtClean="0">
                <a:solidFill>
                  <a:srgbClr val="00B050"/>
                </a:solidFill>
                <a:latin typeface="Pompadur" pitchFamily="34" charset="-52"/>
              </a:rPr>
              <a:t>Л.Ю</a:t>
            </a:r>
            <a:r>
              <a:rPr lang="ru-RU" b="1" dirty="0" smtClean="0">
                <a:solidFill>
                  <a:srgbClr val="00B050"/>
                </a:solidFill>
                <a:latin typeface="Pompadur" pitchFamily="34" charset="-52"/>
              </a:rPr>
              <a:t>. </a:t>
            </a:r>
            <a:endParaRPr lang="ru-RU" b="1" dirty="0" smtClean="0">
              <a:solidFill>
                <a:srgbClr val="00B050"/>
              </a:solidFill>
              <a:latin typeface="Pompadur" pitchFamily="34" charset="-52"/>
            </a:endParaRPr>
          </a:p>
          <a:p>
            <a:r>
              <a:rPr lang="ru-RU" smtClean="0">
                <a:solidFill>
                  <a:srgbClr val="00B050"/>
                </a:solidFill>
                <a:latin typeface="Pompadur" pitchFamily="34" charset="-52"/>
              </a:rPr>
              <a:t> </a:t>
            </a:r>
            <a:r>
              <a:rPr lang="ru-RU" smtClean="0">
                <a:solidFill>
                  <a:srgbClr val="00B050"/>
                </a:solidFill>
                <a:latin typeface="Pompadur" pitchFamily="34" charset="-52"/>
              </a:rPr>
              <a:t>                             </a:t>
            </a:r>
            <a:r>
              <a:rPr lang="ru-RU" b="1" smtClean="0">
                <a:solidFill>
                  <a:srgbClr val="00B050"/>
                </a:solidFill>
                <a:latin typeface="Pompadur" pitchFamily="34" charset="-52"/>
              </a:rPr>
              <a:t>ГБОУ </a:t>
            </a:r>
            <a:r>
              <a:rPr lang="ru-RU" b="1" dirty="0" smtClean="0">
                <a:solidFill>
                  <a:srgbClr val="00B050"/>
                </a:solidFill>
                <a:latin typeface="Pompadur" pitchFamily="34" charset="-52"/>
              </a:rPr>
              <a:t>СОШ №382</a:t>
            </a:r>
            <a:endParaRPr lang="ru-RU" b="1" dirty="0">
              <a:solidFill>
                <a:srgbClr val="00B050"/>
              </a:solidFill>
              <a:latin typeface="Pompadur" pitchFamily="34" charset="-52"/>
            </a:endParaRPr>
          </a:p>
        </p:txBody>
      </p:sp>
      <p:pic>
        <p:nvPicPr>
          <p:cNvPr id="5" name="Picture 2" descr="https://ds05.infourok.ru/uploads/ex/0d21/0007c1c8-57e1b0a1/hello_html_65d8da3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404664"/>
            <a:ext cx="4536504" cy="23833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www.lady-i.ru/wp-content/uploads/2017/04/0404-15.jpg"/>
          <p:cNvPicPr>
            <a:picLocks noChangeAspect="1" noChangeArrowheads="1"/>
          </p:cNvPicPr>
          <p:nvPr/>
        </p:nvPicPr>
        <p:blipFill>
          <a:blip r:embed="rId2" cstate="print"/>
          <a:srcRect l="31646" t="32680" r="29675" b="23851"/>
          <a:stretch>
            <a:fillRect/>
          </a:stretch>
        </p:blipFill>
        <p:spPr bwMode="auto">
          <a:xfrm>
            <a:off x="5796136" y="980728"/>
            <a:ext cx="3202791" cy="223224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899592" y="2276872"/>
            <a:ext cx="432048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Глаз</a:t>
            </a:r>
            <a:r>
              <a:rPr lang="ru-RU" sz="2800" dirty="0" smtClean="0"/>
              <a:t> –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сделайте свободную спираль, затем одновременно зажмите по обеим сторонам, стараясь сохранять симметричность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8" name="Picture 4" descr="http://www.lady-i.ru/wp-content/uploads/2017/04/0404-16.jpg"/>
          <p:cNvPicPr>
            <a:picLocks noChangeAspect="1" noChangeArrowheads="1"/>
          </p:cNvPicPr>
          <p:nvPr/>
        </p:nvPicPr>
        <p:blipFill>
          <a:blip r:embed="rId3" cstate="print"/>
          <a:srcRect l="18753" t="15670" r="24987" b="12511"/>
          <a:stretch>
            <a:fillRect/>
          </a:stretch>
        </p:blipFill>
        <p:spPr bwMode="auto">
          <a:xfrm>
            <a:off x="5687616" y="3933056"/>
            <a:ext cx="3456384" cy="27363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4320480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Птичья лапка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— сделайте свободную спираль, сожмите треугольник. Загните два угла в направлении третьего и сильно прижмите.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986" name="Picture 2" descr="http://www.lady-i.ru/wp-content/uploads/2017/04/0404-17.jpg"/>
          <p:cNvPicPr>
            <a:picLocks noChangeAspect="1" noChangeArrowheads="1"/>
          </p:cNvPicPr>
          <p:nvPr/>
        </p:nvPicPr>
        <p:blipFill>
          <a:blip r:embed="rId2" cstate="print"/>
          <a:srcRect l="17968" t="15120" r="16878" b="10471"/>
          <a:stretch>
            <a:fillRect/>
          </a:stretch>
        </p:blipFill>
        <p:spPr bwMode="auto">
          <a:xfrm>
            <a:off x="4906674" y="0"/>
            <a:ext cx="4028152" cy="285293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51520" y="2852936"/>
            <a:ext cx="518457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Квадрат</a:t>
            </a:r>
            <a:r>
              <a:rPr lang="ru-RU" dirty="0" smtClean="0"/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— сделайте модуль «глаз», расположите его между большим и указательным пальцами так, чтобы углы были четко под подушечками пальцев. Теперь сожмите модуль и отпустите. Вы получили четыре угла на равном расстоянии и можете сформировать квадрат.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988" name="Picture 4" descr="http://www.lady-i.ru/wp-content/uploads/2017/04/0404-20.jpg"/>
          <p:cNvPicPr>
            <a:picLocks noChangeAspect="1" noChangeArrowheads="1"/>
          </p:cNvPicPr>
          <p:nvPr/>
        </p:nvPicPr>
        <p:blipFill>
          <a:blip r:embed="rId3" cstate="print"/>
          <a:srcRect l="22269" t="4330" r="16783" b="6841"/>
          <a:stretch>
            <a:fillRect/>
          </a:stretch>
        </p:blipFill>
        <p:spPr bwMode="auto">
          <a:xfrm>
            <a:off x="5724128" y="3645024"/>
            <a:ext cx="3076427" cy="27806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76672"/>
            <a:ext cx="4968552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Треугольник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сделайте свободную спираль и сожмите ее в трех местах, чтобы получился треугольник.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3010" name="Picture 2" descr="http://www.lady-i.ru/wp-content/uploads/2017/04/0404-21.jpg"/>
          <p:cNvPicPr>
            <a:picLocks noChangeAspect="1" noChangeArrowheads="1"/>
          </p:cNvPicPr>
          <p:nvPr/>
        </p:nvPicPr>
        <p:blipFill>
          <a:blip r:embed="rId2" cstate="print"/>
          <a:srcRect l="22269" r="13266"/>
          <a:stretch>
            <a:fillRect/>
          </a:stretch>
        </p:blipFill>
        <p:spPr bwMode="auto">
          <a:xfrm>
            <a:off x="5580112" y="260648"/>
            <a:ext cx="3163657" cy="3043483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51520" y="3645024"/>
            <a:ext cx="4608512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Полукруг</a:t>
            </a:r>
            <a:r>
              <a:rPr lang="ru-RU" dirty="0" smtClean="0"/>
              <a:t> </a:t>
            </a:r>
            <a:r>
              <a:rPr lang="ru-RU" sz="2400" dirty="0" smtClean="0"/>
              <a:t>— </a:t>
            </a:r>
            <a:r>
              <a:rPr lang="ru-RU" sz="2400" b="1" dirty="0" smtClean="0"/>
              <a:t>сделайте свободную спираль, слегка придавите ее пальцами, придавая легкую форму овала. Теперь </a:t>
            </a:r>
            <a:r>
              <a:rPr lang="ru-RU" sz="2400" b="1" dirty="0" err="1" smtClean="0"/>
              <a:t>прищипните</a:t>
            </a:r>
            <a:r>
              <a:rPr lang="ru-RU" sz="2400" b="1" dirty="0" smtClean="0"/>
              <a:t> «острые» части овала и слегка опустите вниз.</a:t>
            </a:r>
            <a:endParaRPr lang="ru-RU" sz="2400" b="1" dirty="0"/>
          </a:p>
        </p:txBody>
      </p:sp>
      <p:pic>
        <p:nvPicPr>
          <p:cNvPr id="43012" name="Picture 4" descr="http://www.lady-i.ru/wp-content/uploads/2017/04/0404-22.jpg"/>
          <p:cNvPicPr>
            <a:picLocks noChangeAspect="1" noChangeArrowheads="1"/>
          </p:cNvPicPr>
          <p:nvPr/>
        </p:nvPicPr>
        <p:blipFill>
          <a:blip r:embed="rId3" cstate="print"/>
          <a:srcRect l="30474" t="35909" r="33192"/>
          <a:stretch>
            <a:fillRect/>
          </a:stretch>
        </p:blipFill>
        <p:spPr bwMode="auto">
          <a:xfrm>
            <a:off x="5508104" y="3768756"/>
            <a:ext cx="2664296" cy="29144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ÐÐ²Ð¸Ð»Ð¸Ð½Ð³Ð¾Ð²ÑÐµ Ð¿Ð¾Ð´ÐµÐ»ÐºÐ¸ Ð´Ð»Ñ Ð½Ð°ÑÐ¸Ð½Ð°ÑÑÐ¸Ñ: ÑÑÐµÐ¼Ñ. ÐÐ°Ðº Ð´ÐµÐ»Ð°ÑÑ Ð¿Ð¾ÑÐ°Ð³Ð¾Ð²Ð¾ Ñ Ð¾Ð¿Ð¸ÑÐ°Ð½Ð¸ÐµÐ¼: ÑÐ²ÐµÑÑ, Ð±Ð°Ð±Ð¾ÑÐºÑ, ÐºÐ°Ð¿Ð»Ñ, Ð²Ð¸Ð½Ð¾Ð³ÑÐ°Ð´, ÑÑÐ²Ð¾Ð» Ð´ÐµÑÐµÐ²Ð°, ÑÑÐ¸Ð·Ð°Ð½ÑÐµÐ¼Ñ, ÑÐ¹ÑÐ¾, Ð¶Ð¸Ð²Ð¾ÑÐ½ÑÐµ. Ð¤Ð¾ÑÐ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60648"/>
            <a:ext cx="7560840" cy="64087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    ЗАДАНИЕ: Создай свою композицию, используя любые  элементы </a:t>
            </a:r>
            <a:r>
              <a:rPr lang="ru-RU" dirty="0" err="1" smtClean="0">
                <a:solidFill>
                  <a:srgbClr val="7030A0"/>
                </a:solidFill>
              </a:rPr>
              <a:t>квиллинга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4" name="Содержимое 3" descr="http://interiorspace.ru/photo/28/282a7fde9831439d04187f8c57adbd0f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 l="12333" r="12333"/>
          <a:stretch>
            <a:fillRect/>
          </a:stretch>
        </p:blipFill>
        <p:spPr bwMode="auto">
          <a:xfrm>
            <a:off x="4932040" y="1700809"/>
            <a:ext cx="3873290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lady-i.ru/wp-content/uploads/2017/04/0404-31.jpg"/>
          <p:cNvPicPr/>
          <p:nvPr/>
        </p:nvPicPr>
        <p:blipFill>
          <a:blip r:embed="rId3" cstate="print"/>
          <a:srcRect t="8010"/>
          <a:stretch>
            <a:fillRect/>
          </a:stretch>
        </p:blipFill>
        <p:spPr bwMode="auto">
          <a:xfrm>
            <a:off x="251520" y="2132856"/>
            <a:ext cx="4248472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ÐÑÐºÑÑÑÐºÐ° Ñ Ð¾Ð²Ð°Ð»Ð¾Ð¼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62150" y="240634"/>
            <a:ext cx="5219700" cy="6376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Немного истории</a:t>
            </a:r>
            <a:b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 fontScale="85000" lnSpcReduction="20000"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Этот вид искусства был придуман монахами в Европе в средние века. Когда они обрезали края книг с позолотой и накручивали их на концы перьев птиц. Таким образом получалось что-то похоже на золотую миниатюру.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Отсюда и произошло название 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квиллинг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. От английского слова “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quill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”, которое переводится как «птичье перо».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Квиллинг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1340768"/>
            <a:ext cx="813690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— это искусство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бумагокручения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, то есть изготовления плоских или объемных композиций из скрученных в спирали длинных и узких полосок бумаги. Готовым спиралям придается различная форма. Так получаются модули, из которых создаются работы — картины, открытки, альбомы, рамки, фигурки и т.д.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323528" y="548680"/>
            <a:ext cx="8424936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424936" cy="85010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Список необходимых инструментов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Длинные и узкие полоски цветной бумаги, шириной 5- 7 мм.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Клей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Ножницы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Стержень для накрутки(зубочистка)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Пинцет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Линейка</a:t>
            </a:r>
          </a:p>
        </p:txBody>
      </p:sp>
      <p:pic>
        <p:nvPicPr>
          <p:cNvPr id="16386" name="Picture 2" descr="https://avatars.mds.yandex.net/get-pdb/776003/24834ea0-1daf-4117-b942-d96f08e2414b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4581128"/>
            <a:ext cx="2688299" cy="20162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507288" cy="177281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Основы </a:t>
            </a:r>
            <a:r>
              <a:rPr lang="ru-RU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квиллинга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для начинающих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980728"/>
            <a:ext cx="4248472" cy="5145435"/>
          </a:xfrm>
        </p:spPr>
        <p:txBody>
          <a:bodyPr>
            <a:normAutofit fontScale="92500" lnSpcReduction="20000"/>
          </a:bodyPr>
          <a:lstStyle/>
          <a:p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Начинается изготовление изделий из бумаги с рисунка. В этом виде искусства рисунок является схемой, по которой в будущем будет изготовлена необычная поделка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1026" name="Picture 2" descr="ÐÑÐµÐºÑÐ°ÑÐ½ÑÐ¹ Ð¿Ð¾Ð´Ð°ÑÐ¾Ðº ÑÐ²Ð¾Ð¸Ð¼Ð¸ ÑÑÐºÐ°Ð¼Ð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3928473" y="1895103"/>
            <a:ext cx="5319502" cy="41764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916832"/>
            <a:ext cx="8229600" cy="1872208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Еще раз повторим процесс создания тугой спирали. Берется стержень, на него накручивается полоска узкой бумаги. И кончик последней аккуратно приклеивается к спирали.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60649"/>
            <a:ext cx="8229600" cy="1440159"/>
          </a:xfrm>
        </p:spPr>
        <p:txBody>
          <a:bodyPr>
            <a:normAutofit fontScale="40000" lnSpcReduction="20000"/>
          </a:bodyPr>
          <a:lstStyle/>
          <a:p>
            <a:r>
              <a:rPr lang="ru-RU" sz="10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Ролл</a:t>
            </a:r>
            <a:r>
              <a:rPr lang="ru-RU" sz="8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это тугая спираль. Это первый элемент в </a:t>
            </a:r>
            <a:r>
              <a:rPr lang="ru-RU" sz="8000" b="1" dirty="0" err="1" smtClean="0">
                <a:latin typeface="Times New Roman" pitchFamily="18" charset="0"/>
                <a:cs typeface="Times New Roman" pitchFamily="18" charset="0"/>
              </a:rPr>
              <a:t>квиллинге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 при заготовке изделия</a:t>
            </a:r>
            <a:r>
              <a:rPr lang="ru-RU" sz="58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5800" b="1" dirty="0"/>
          </a:p>
        </p:txBody>
      </p:sp>
      <p:pic>
        <p:nvPicPr>
          <p:cNvPr id="4" name="Picture 2" descr="https://modernplace.ru/wp-content/uploads/2018/02/Kvilling-10-1.jpg"/>
          <p:cNvPicPr>
            <a:picLocks noChangeAspect="1" noChangeArrowheads="1"/>
          </p:cNvPicPr>
          <p:nvPr/>
        </p:nvPicPr>
        <p:blipFill>
          <a:blip r:embed="rId2" cstate="print"/>
          <a:srcRect r="34666" b="67094"/>
          <a:stretch>
            <a:fillRect/>
          </a:stretch>
        </p:blipFill>
        <p:spPr bwMode="auto">
          <a:xfrm>
            <a:off x="1835696" y="4396152"/>
            <a:ext cx="6696744" cy="22732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260350"/>
            <a:ext cx="8229600" cy="5865813"/>
          </a:xfrm>
        </p:spPr>
        <p:txBody>
          <a:bodyPr/>
          <a:lstStyle/>
          <a:p>
            <a:r>
              <a:rPr lang="ru-RU" b="1" dirty="0" smtClean="0"/>
              <a:t>Для того, чтобы сделать каплю нужно сжать одну часть формы «свободная спираль» пальцами и подержать несколько секунд. Это делается для того, чтобы фигура обрела форму капли. Также можно и изогнуть кончик у формы «капля», получив немного другой элемент «изогнутая капля». </a:t>
            </a:r>
          </a:p>
          <a:p>
            <a:endParaRPr lang="ru-RU" dirty="0"/>
          </a:p>
        </p:txBody>
      </p:sp>
      <p:pic>
        <p:nvPicPr>
          <p:cNvPr id="18436" name="Picture 4" descr="https://modernplace.ru/wp-content/uploads/2018/02/Kvilling-10-1.jpg"/>
          <p:cNvPicPr>
            <a:picLocks noChangeAspect="1" noChangeArrowheads="1"/>
          </p:cNvPicPr>
          <p:nvPr/>
        </p:nvPicPr>
        <p:blipFill>
          <a:blip r:embed="rId2" cstate="print"/>
          <a:srcRect t="68173"/>
          <a:stretch>
            <a:fillRect/>
          </a:stretch>
        </p:blipFill>
        <p:spPr bwMode="auto">
          <a:xfrm>
            <a:off x="611560" y="4365104"/>
            <a:ext cx="8280920" cy="22171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260648"/>
            <a:ext cx="80648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Для работы в технике </a:t>
            </a:r>
            <a:r>
              <a:rPr lang="ru-RU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квиллинг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используются различные элементы.</a:t>
            </a:r>
          </a:p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772816"/>
            <a:ext cx="3960440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Тугая спираль </a:t>
            </a:r>
            <a:r>
              <a:rPr lang="ru-RU" sz="2400" dirty="0" smtClean="0"/>
              <a:t>— </a:t>
            </a:r>
          </a:p>
          <a:p>
            <a:r>
              <a:rPr lang="ru-RU" sz="2400" b="1" dirty="0" smtClean="0"/>
              <a:t>скрутите ленту и </a:t>
            </a:r>
          </a:p>
          <a:p>
            <a:r>
              <a:rPr lang="ru-RU" sz="2400" b="1" dirty="0" smtClean="0"/>
              <a:t>приклейте кончик, не снимая спирали с иглы, чтобы лента не раскрутилась.</a:t>
            </a:r>
            <a:endParaRPr lang="ru-RU" sz="2400" b="1" dirty="0"/>
          </a:p>
        </p:txBody>
      </p:sp>
      <p:pic>
        <p:nvPicPr>
          <p:cNvPr id="21506" name="Picture 2" descr="http://www.lady-i.ru/wp-content/uploads/2017/04/0404-10.jpg"/>
          <p:cNvPicPr>
            <a:picLocks noChangeAspect="1" noChangeArrowheads="1"/>
          </p:cNvPicPr>
          <p:nvPr/>
        </p:nvPicPr>
        <p:blipFill>
          <a:blip r:embed="rId2" cstate="print"/>
          <a:srcRect l="24614" r="20299"/>
          <a:stretch>
            <a:fillRect/>
          </a:stretch>
        </p:blipFill>
        <p:spPr bwMode="auto">
          <a:xfrm rot="16200000">
            <a:off x="770037" y="3990603"/>
            <a:ext cx="2520280" cy="283723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067944" y="1700808"/>
            <a:ext cx="4752528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Бублик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перед тем как делать этот один из основных элементов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квиллинга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 скрутите тугую спираль, слегка ослабьте и раскрутите внутреннюю часть так, чтобы образовалось пустое пространство.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8" name="Picture 4" descr="http://www.lady-i.ru/wp-content/uploads/2017/04/0404-11.jpg"/>
          <p:cNvPicPr>
            <a:picLocks noChangeAspect="1" noChangeArrowheads="1"/>
          </p:cNvPicPr>
          <p:nvPr/>
        </p:nvPicPr>
        <p:blipFill>
          <a:blip r:embed="rId3" cstate="print"/>
          <a:srcRect l="18753" t="5670" r="26159" b="5501"/>
          <a:stretch>
            <a:fillRect/>
          </a:stretch>
        </p:blipFill>
        <p:spPr bwMode="auto">
          <a:xfrm>
            <a:off x="6444208" y="4221088"/>
            <a:ext cx="2448272" cy="2448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04665"/>
            <a:ext cx="5688632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Тугой овал </a:t>
            </a:r>
            <a:r>
              <a:rPr lang="ru-RU" b="1" dirty="0" smtClean="0"/>
              <a:t>— </a:t>
            </a:r>
            <a:r>
              <a:rPr lang="ru-RU" sz="2400" b="1" dirty="0" smtClean="0"/>
              <a:t>возьмите ручку или карандаш, намотайте на них полоску бумаги и подклейте кончик. В результате у вас получится бублик с большой дыркой. Затем слегка придавите пальцами с двух сторон, придавая модулю форму овала. Свободная спираль — скрутите ленту, немного распустите ее до нужного объема и подклейте кончик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35842" name="Picture 2" descr="http://www.lady-i.ru/wp-content/uploads/2017/04/0404-12.jpg"/>
          <p:cNvPicPr>
            <a:picLocks noChangeAspect="1" noChangeArrowheads="1"/>
          </p:cNvPicPr>
          <p:nvPr/>
        </p:nvPicPr>
        <p:blipFill>
          <a:blip r:embed="rId2" cstate="print"/>
          <a:srcRect l="21097" r="22643"/>
          <a:stretch>
            <a:fillRect/>
          </a:stretch>
        </p:blipFill>
        <p:spPr bwMode="auto">
          <a:xfrm>
            <a:off x="5868144" y="260649"/>
            <a:ext cx="2880320" cy="3175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79512" y="4437112"/>
            <a:ext cx="5328592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</a:t>
            </a:r>
          </a:p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Капля</a:t>
            </a:r>
            <a:r>
              <a:rPr lang="ru-RU" dirty="0" smtClean="0"/>
              <a:t> – </a:t>
            </a:r>
            <a:r>
              <a:rPr lang="ru-RU" sz="2400" b="1" dirty="0" smtClean="0"/>
              <a:t>это один их базовых элементов </a:t>
            </a:r>
            <a:r>
              <a:rPr lang="ru-RU" sz="2400" b="1" dirty="0" err="1" smtClean="0"/>
              <a:t>квиллинга</a:t>
            </a:r>
            <a:r>
              <a:rPr lang="ru-RU" sz="2400" b="1" dirty="0" smtClean="0"/>
              <a:t>. Сделайте свободную спираль и сожмите ее с одной стороны, придавая форму капли.</a:t>
            </a:r>
            <a:endParaRPr lang="ru-RU" sz="2400" b="1" dirty="0"/>
          </a:p>
        </p:txBody>
      </p:sp>
      <p:pic>
        <p:nvPicPr>
          <p:cNvPr id="35844" name="Picture 4" descr="http://www.lady-i.ru/wp-content/uploads/2017/04/0404-13.jpg"/>
          <p:cNvPicPr>
            <a:picLocks noChangeAspect="1" noChangeArrowheads="1"/>
          </p:cNvPicPr>
          <p:nvPr/>
        </p:nvPicPr>
        <p:blipFill>
          <a:blip r:embed="rId3" cstate="print"/>
          <a:srcRect l="32818" t="37799" r="20299"/>
          <a:stretch>
            <a:fillRect/>
          </a:stretch>
        </p:blipFill>
        <p:spPr bwMode="auto">
          <a:xfrm>
            <a:off x="5508104" y="3861048"/>
            <a:ext cx="3240360" cy="23698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366</TotalTime>
  <Words>535</Words>
  <Application>Microsoft Office PowerPoint</Application>
  <PresentationFormat>Экран (4:3)</PresentationFormat>
  <Paragraphs>36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Эркер</vt:lpstr>
      <vt:lpstr>Слайд 1</vt:lpstr>
      <vt:lpstr>Немного истории </vt:lpstr>
      <vt:lpstr>Квиллинг</vt:lpstr>
      <vt:lpstr>    Список необходимых инструментов</vt:lpstr>
      <vt:lpstr>Основы квиллинга для начинающих </vt:lpstr>
      <vt:lpstr>Еще раз повторим процесс создания тугой спирали. Берется стержень, на него накручивается полоска узкой бумаги. И кончик последней аккуратно приклеивается к спирали.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    ЗАДАНИЕ: Создай свою композицию, используя любые  элементы квиллинга 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Lusik</cp:lastModifiedBy>
  <cp:revision>46</cp:revision>
  <dcterms:created xsi:type="dcterms:W3CDTF">2019-01-22T11:37:52Z</dcterms:created>
  <dcterms:modified xsi:type="dcterms:W3CDTF">2022-11-26T15:40:49Z</dcterms:modified>
</cp:coreProperties>
</file>