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5" r:id="rId3"/>
    <p:sldId id="266" r:id="rId4"/>
    <p:sldId id="274" r:id="rId5"/>
    <p:sldId id="263" r:id="rId6"/>
    <p:sldId id="268" r:id="rId7"/>
    <p:sldId id="269" r:id="rId8"/>
    <p:sldId id="270" r:id="rId9"/>
    <p:sldId id="271" r:id="rId10"/>
    <p:sldId id="272" r:id="rId11"/>
    <p:sldId id="273" r:id="rId12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>
        <p:scale>
          <a:sx n="68" d="100"/>
          <a:sy n="68" d="100"/>
        </p:scale>
        <p:origin x="-121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764" y="5157192"/>
            <a:ext cx="8820472" cy="1440160"/>
          </a:xfrm>
        </p:spPr>
        <p:txBody>
          <a:bodyPr/>
          <a:lstStyle>
            <a:lvl1pPr>
              <a:defRPr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8072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2060848"/>
            <a:ext cx="4112163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8309" y="2060848"/>
            <a:ext cx="4112163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8072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44824"/>
            <a:ext cx="8856984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77072"/>
            <a:ext cx="7956376" cy="18002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MS Mincho"/>
                <a:cs typeface="Times New Roman"/>
              </a:rPr>
              <a:t>«О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MS Mincho"/>
                <a:cs typeface="Times New Roman"/>
              </a:rPr>
              <a:t>реализации образовательных программ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ea typeface="Calibri"/>
                <a:cs typeface="Times New Roman"/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MS Mincho"/>
                <a:cs typeface="Times New Roman"/>
              </a:rPr>
              <a:t>с применением электронного обучения и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ea typeface="Calibri"/>
                <a:cs typeface="Times New Roman"/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MS Mincho"/>
                <a:cs typeface="Times New Roman"/>
              </a:rPr>
              <a:t>дистанционных образовательных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MS Mincho"/>
                <a:cs typeface="Times New Roman"/>
              </a:rPr>
              <a:t>технологий»</a:t>
            </a:r>
            <a:endParaRPr lang="ru-RU" sz="2800" dirty="0">
              <a:solidFill>
                <a:schemeClr val="tx2">
                  <a:lumMod val="50000"/>
                </a:schemeClr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9624" y="5760038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№2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математики: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Абдулвагабова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С.М.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451" y="332656"/>
            <a:ext cx="6840760" cy="6327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87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Проблема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четвертая: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Предоставление обратной связи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5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Как уже было отмечено ранее, дистанционное обучение создает определенные проблемы в коммуникации и одной из таких проблем является предоставление обратной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связи.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Работая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 учениками онлайн, важно помнить, что у них по-прежнему будут возникать вопросы и вам, как учителю, нужно будет на них отвечать. Если вопросов несколько, то это не так трудно, но со временем они накапливаются и педагогу нужно что-то предпринять, чтобы не тратить на ответы много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времени. К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тому же, одно дело напечатать ответ на два-три вопроса, и совсем другое — на двадцать, а то и тридцать. То же касается и обратной связи о результатах домашних заданий: как быстро педагог сможет написать комментарии к нескольким десяткам работ?</a:t>
            </a:r>
            <a:endParaRPr lang="ru-RU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440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977" y="332656"/>
            <a:ext cx="6984776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Выводы:</a:t>
            </a:r>
            <a:endParaRPr lang="ru-RU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 fontAlgn="base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Возможно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дистанционная форма обучения могла бы стать идеальной, если устранить все вышеперечисленные проблемы. Но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сказать, что дистанционное обучение полностью может удовлетворить потребности детей, родителей и учителей, нельзя. Такое обучение требует от всех участников образовательного процесса большой включенности в процесс, высокого уровня самоорганизации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    Ни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смотря на все минусы и проблемы, связанные с дистанционной  формой обучения, учебный год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для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большинства обучающихся завершён . Итоги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подводятся.</a:t>
            </a:r>
            <a:endParaRPr lang="ru-RU" sz="2000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005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988840"/>
            <a:ext cx="6912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Организации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осуществляющие образовательную деятельность  в соответствии с положениями Федерального закона от 29 декабря 2012 г. № 273-ФЗ «Об образовании в Российской Федерации», вправе при реализации образовательных программ использовать электронное обучение и дистанционные образовательные технологии.</a:t>
            </a:r>
            <a:endParaRPr lang="ru-RU" sz="2400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827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89" y="1556792"/>
            <a:ext cx="7560840" cy="5019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Электронное 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обучение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предполагает работу с информацией, которая содержится в базах данных, и использование информационных технологий для ее обработки и передачи между учителями и учениками.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Дистанционное 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обучение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производится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при помощи информационно- телекоммуникационной сети (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без использования виртуальных обучающих сред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), через которую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обучающиеся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 учителя взаимодействуют друг с другом.</a:t>
            </a:r>
            <a:endParaRPr lang="ru-RU" sz="2400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13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628800"/>
            <a:ext cx="7416824" cy="39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500"/>
              </a:spcAft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Внезапное погружение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в дистанционное обучения в школе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выявило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преимущества и недостатки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этой системы.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Учителя столкнулись с огромным количеством сложностей и ограничений, которые значительно усложнили им работу. И на сегодняшний день каждый школьный учитель уже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успел оценить все плюсы и минусы удаленного обучения.</a:t>
            </a:r>
            <a:endParaRPr lang="ru-RU" sz="2400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983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6912768" cy="12241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Плюсы дистанционного </a:t>
            </a:r>
            <a:r>
              <a:rPr lang="ru-RU" sz="2800" b="1" u="sng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обучения:</a:t>
            </a:r>
            <a:endParaRPr lang="ru-RU" sz="2800" dirty="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697833" y="526357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109204" y="4674732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179512" y="47064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697833" y="26169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163544" y="211052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896055" y="1744283"/>
            <a:ext cx="622052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Возможность работать с каждым учеником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eaLnBrk="0" hangingPunct="0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индивидуально.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31345" y="21597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757267" y="353842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109202" y="303638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31345" y="3070369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688990" y="4364659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163543" y="3834946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26249" y="383503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752172" y="605294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168638" y="5535159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50828" y="556690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925396" y="3076758"/>
            <a:ext cx="536845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Автоматизация рутинных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процессов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925396" y="3826810"/>
            <a:ext cx="500021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Доступность учебных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материалов.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922768" y="4744074"/>
            <a:ext cx="562102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Возможность обучаться в своем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темпе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943760" y="5634115"/>
            <a:ext cx="26744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Игровые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задания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6912768" cy="12241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Минусы дистанционного </a:t>
            </a:r>
            <a:r>
              <a:rPr lang="ru-RU" sz="2800" b="1" u="sng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обучения:</a:t>
            </a:r>
            <a:endParaRPr lang="ru-RU" sz="2000" dirty="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697833" y="52779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109204" y="4748467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171909" y="473342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704506" y="2826835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109204" y="226776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905282" y="2314553"/>
            <a:ext cx="575494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Необходима сильная мотивация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195400" y="22574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704506" y="3494559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109204" y="30252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177006" y="3037359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704506" y="4332191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95908" y="3947917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195400" y="393128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899592" y="3036506"/>
            <a:ext cx="436619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Недостаток личного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общения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899592" y="3557489"/>
            <a:ext cx="663572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Нет гарантии самостоятельного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выполнения  </a:t>
            </a:r>
          </a:p>
          <a:p>
            <a:pPr eaLnBrk="0" hangingPunct="0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учебных заданий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936204" y="4790515"/>
            <a:ext cx="496918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Недостаток практических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знаний.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4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4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Проблема </a:t>
            </a:r>
            <a:r>
              <a:rPr lang="ru-RU" sz="4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первая: 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Отсутствие </a:t>
            </a:r>
            <a:r>
              <a:rPr lang="ru-RU" sz="4400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компьютерной техники и доступа к сети  Интернет</a:t>
            </a:r>
            <a:r>
              <a:rPr lang="ru-RU" sz="3600" b="1" u="sng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600" u="sng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None/>
            </a:pPr>
            <a:r>
              <a:rPr lang="ru-RU" sz="3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Наиболее 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распространенными трудностями являются технические проблемы:  нехватка у детей компьютеров и мобильных устройств.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Дистанционное 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обучение эффективно только в том случае, если материалы будут доступны ученику.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Интернет-провайдеры 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тоже оказались не готовы к тому, что практически вся Россия сядет дома и будет работать и учиться онлайн.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Проблемы дистанционного </a:t>
            </a:r>
            <a:r>
              <a:rPr lang="ru-RU" sz="3600" b="1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обучения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96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7164288" cy="6073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Проблема вторая: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Психологическая </a:t>
            </a:r>
            <a:r>
              <a:rPr lang="ru-RU" sz="2400" b="1" u="sng" dirty="0">
                <a:solidFill>
                  <a:srgbClr val="FF0000"/>
                </a:solidFill>
                <a:latin typeface="Times New Roman"/>
                <a:ea typeface="Times New Roman"/>
              </a:rPr>
              <a:t>неготовность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детей и их родителей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Многие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семьи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оказались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не готовы к такому резкому переходу на удаленный формат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обучения.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детей обрушился огромный объем самостоятельной работы.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Родители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тоже оказались в гуще событий — им надо было обеспечить детей оборудованием, наладить соединение с обучающим ресурсом, заставить или уговорить ребенка терпеливо сидеть перед монитором и заниматься. В школе даже перед учителем некоторые дети не могут усидеть на месте. Как научить их слушать и вникать в смысл всего услышанного и прочитанного, чтобы усвоить тему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?</a:t>
            </a:r>
            <a:endParaRPr lang="ru-RU" sz="2000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374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7830" y="476672"/>
            <a:ext cx="6661219" cy="4688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Проблема третья. </a:t>
            </a:r>
            <a:r>
              <a:rPr lang="ru-RU" sz="2400" b="1" u="sng" dirty="0">
                <a:solidFill>
                  <a:srgbClr val="FF0000"/>
                </a:solidFill>
                <a:latin typeface="Times New Roman"/>
                <a:ea typeface="Times New Roman"/>
              </a:rPr>
              <a:t>Недостаточная компьютерная грамотность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endParaRPr lang="ru-RU" sz="24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Учителя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дети в целом плохо владеют техническими навыками. Педагоги не готовы  к работе в дистанционном формате ввиду отсутствия необходимых знаний. Далеко не все учителя, обладающие большим опытом и прекрасным знанием преподаваемого предмета могут в полной мере освоить современные технологии. Много времени приходится тратить на техническую организацию урока. </a:t>
            </a:r>
            <a:endParaRPr lang="ru-RU" sz="20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90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a5e539d9f91d9ef5c955fb6eedc25a4cc82e8a4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2892</TotalTime>
  <Words>545</Words>
  <Application>Microsoft Office PowerPoint</Application>
  <PresentationFormat>Экран (4:3)</PresentationFormat>
  <Paragraphs>44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«О реализации образовательных программ  с применением электронного обучения и  дистанционных образовательных технологий»</vt:lpstr>
      <vt:lpstr>Презентация PowerPoint</vt:lpstr>
      <vt:lpstr>Презентация PowerPoint</vt:lpstr>
      <vt:lpstr>Презентация PowerPoint</vt:lpstr>
      <vt:lpstr>Плюсы дистанционного обучения:</vt:lpstr>
      <vt:lpstr>Минусы дистанционного обучения:</vt:lpstr>
      <vt:lpstr>Проблемы дистанционного обучения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школа</dc:title>
  <dc:creator>obstinate</dc:creator>
  <dc:description>Шаблон презентации с сайта https://presentation-creation.ru/</dc:description>
  <cp:lastModifiedBy>Admin</cp:lastModifiedBy>
  <cp:revision>1341</cp:revision>
  <dcterms:created xsi:type="dcterms:W3CDTF">2018-02-25T09:09:03Z</dcterms:created>
  <dcterms:modified xsi:type="dcterms:W3CDTF">2020-06-01T04:48:19Z</dcterms:modified>
</cp:coreProperties>
</file>