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23" autoAdjust="0"/>
    <p:restoredTop sz="91304" autoAdjust="0"/>
  </p:normalViewPr>
  <p:slideViewPr>
    <p:cSldViewPr>
      <p:cViewPr>
        <p:scale>
          <a:sx n="51" d="100"/>
          <a:sy n="51" d="100"/>
        </p:scale>
        <p:origin x="-198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F5EBD-7C9D-47E1-BE97-6C82571FE842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65E74-B66E-467B-AB04-504AFE912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authors/16903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ndex.ru/images/search?text=%D0%BA%D0%B0%D1%80%D1%82%D0%B8%D0%BD%D0%BA%D0%B8%20%D1%81%D0%B8%D0%BC%D0%B2%D0%BE%D0%BB%D1%8B%20%D1%80%D0%BE%D1%81%D1%81%D0%B8%D0%B8&amp;stype=image&amp;lr=57&amp;source=serp" TargetMode="External"/><Relationship Id="rId4" Type="http://schemas.openxmlformats.org/officeDocument/2006/relationships/hyperlink" Target="https://www.labirint.ru/pubhouse/327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yatk\Desktop\&#1043;&#1080;&#1084;&#1085;%20&#1056;&#1060;%20-%20&#1043;&#1080;&#1084;&#1085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</a:t>
            </a:r>
            <a:endParaRPr lang="ru-RU" sz="8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 Ханты – Мансийского района</a:t>
            </a:r>
            <a:endParaRPr lang="ru-RU" sz="8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«Детский сад «Светлячок» д. Шапша»</a:t>
            </a:r>
            <a:endParaRPr lang="ru-RU" sz="28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000109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Мультимедийное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</a:t>
            </a:r>
          </a:p>
          <a:p>
            <a:pPr algn="ctr"/>
            <a:r>
              <a:rPr lang="ru-RU" sz="2400" b="1" i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ОЗНАКОМЛЕНИЕ С ПРЕДМЕТНЫМ И СОЦИАЛЬНЫМ ОКРУЖЕНИЕМ</a:t>
            </a:r>
          </a:p>
          <a:p>
            <a:pPr algn="ctr"/>
            <a:r>
              <a:rPr lang="ru-RU" sz="2400" b="1" i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детей 5-6 лет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3" y="3214686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Родина- Россия!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952494"/>
            <a:ext cx="50720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Еремеева Ю. Л</a:t>
            </a:r>
            <a:r>
              <a:rPr lang="ru-RU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5929330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 </a:t>
            </a:r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28604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Ребята, еще у нашей Родины есть другие символы, по которым ее узнают во всем мире.</a:t>
            </a:r>
          </a:p>
        </p:txBody>
      </p:sp>
      <p:sp>
        <p:nvSpPr>
          <p:cNvPr id="7170" name="AutoShape 2" descr="https://fs.znanio.ru/d5af0e/ab/3a/7ffaa7fe5093d79d59acba164a420723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11" y="2214554"/>
            <a:ext cx="22860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Береза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Матрешка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Медведь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Балалайка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 Самовар</a:t>
            </a:r>
          </a:p>
        </p:txBody>
      </p:sp>
      <p:pic>
        <p:nvPicPr>
          <p:cNvPr id="7174" name="Picture 6" descr="https://theslide.ru/img/thumbs/3acc82cd9d66b4685c857b6f1904ad63-800x.jpg"/>
          <p:cNvPicPr>
            <a:picLocks noChangeAspect="1" noChangeArrowheads="1"/>
          </p:cNvPicPr>
          <p:nvPr/>
        </p:nvPicPr>
        <p:blipFill>
          <a:blip r:embed="rId3"/>
          <a:srcRect l="11149"/>
          <a:stretch>
            <a:fillRect/>
          </a:stretch>
        </p:blipFill>
        <p:spPr bwMode="auto">
          <a:xfrm>
            <a:off x="3571868" y="1500174"/>
            <a:ext cx="5247107" cy="4429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6146" name="AutoShape 2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s://cottonville.ru/wp-content/uploads/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9" name="AutoShape 15" descr="C:\Users\pyatk\Desktop\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1" name="AutoShape 17" descr="C:\Users\pyatk\Desktop\istoriya-russkogo-kostyum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3" name="AutoShape 19" descr="https://tabakur77.ru/wp-content/uploads/5/f/0/5f0bcb30999222534c4b88ebd48d954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5" name="AutoShape 21" descr="https://mypresentation.ru/documents/66cd6535d158ab20f029997b47810092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7" name="Picture 23" descr="https://www.vospitatel.online/storage/app/docs/164/060/000/16406/6084c01604a6e0351618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8072494" cy="557216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500166" y="214290"/>
            <a:ext cx="60722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Национальный костюм</a:t>
            </a:r>
            <a:endParaRPr lang="ru-RU" sz="4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40005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1.Как называется наша страна?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2.Какой город является столицей России?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3.Ребята, с какими символами страны вы познакомились.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4.Какие цвета имеет наш государственный флаг и в какой последовательности они расположены?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5.Как называется торжественная песня страны.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6.Что изображено на государственном гербе и что это означает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85728"/>
            <a:ext cx="4429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428736"/>
            <a:ext cx="40719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1.Методичское пособие Ознакомление с предметным и социальным окружением 5-6 лет  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Ольга Витальевна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Мозаика-Синтез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2014 г.</a:t>
            </a:r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 ресурсы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https://nsportal.ru/detskii-sad/vospitatelnaya-rabota/2022/06/29/beseda-na-temu-nasha-rodina-rossiya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https://lemuzika.pro/search/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Гимн%20р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 картинки символы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россии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857222" y="3899417"/>
            <a:ext cx="8098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4097" name="Picture 1" descr="C:\Users\pyatk\Desktop\Screenshot_20221007-190621_Gallery.jpg"/>
          <p:cNvPicPr>
            <a:picLocks noChangeAspect="1" noChangeArrowheads="1"/>
          </p:cNvPicPr>
          <p:nvPr/>
        </p:nvPicPr>
        <p:blipFill>
          <a:blip r:embed="rId3"/>
          <a:srcRect t="1463" b="6086"/>
          <a:stretch>
            <a:fillRect/>
          </a:stretch>
        </p:blipFill>
        <p:spPr bwMode="auto">
          <a:xfrm>
            <a:off x="2500297" y="659602"/>
            <a:ext cx="4407209" cy="29122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428605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представления о России как Родине. Развивать познавательный интерес. Воспитывать чувство патриотизма, толерантности.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214554"/>
            <a:ext cx="750099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Расширить представление детей о России как стране, в которой они живут; о её столице; 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Закреплять и обобщать знания детей о символах России;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Познакомить детей с основными символами России; 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Обогащать и активизировать словарный запас детей;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pic>
        <p:nvPicPr>
          <p:cNvPr id="4" name="Picture 2" descr="https://im0-tub-ru.yandex.net/i?id=89511f3dce777da271511f4844c259ff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714620"/>
            <a:ext cx="4484243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785794"/>
            <a:ext cx="39290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 Президент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Путин Владимир Владимирович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71480"/>
            <a:ext cx="35719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живем в большой прекрасной стране. Она называется Россия.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00042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  <a:endParaRPr lang="ru-RU" sz="4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785926"/>
            <a:ext cx="2857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это Красная площадь,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Кремля,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Которое любит тебя.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ÐÐ°ÑÑÐ¸Ð½ÐºÐ¸ Ð¿Ð¾ Ð·Ð°Ð¿ÑÐ¾ÑÑ ÑÑÐ¾Ð»Ð¸ÑÐ° ÑÐ¾ÑÑ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714488"/>
            <a:ext cx="5253989" cy="3500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7148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Государственные Символы России</a:t>
            </a:r>
            <a:endParaRPr lang="ru-RU" sz="3600" dirty="0"/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2692335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428736"/>
            <a:ext cx="2357695" cy="27860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3" descr="C:\Documents and Settings\Admin\Рабочий стол\97857140098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428736"/>
            <a:ext cx="2369726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 rot="10800000" flipV="1">
            <a:off x="3571868" y="4342349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и все государства в мире, Россия имеет свои государственные символы: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флаг, герб и гимн.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pic>
        <p:nvPicPr>
          <p:cNvPr id="3" name="Picture 2" descr="ÐÐ°ÑÑÐ¸Ð½ÐºÐ¸ Ð¿Ð¾ Ð·Ð°Ð¿ÑÐ¾ÑÑ ÑÐ»Ð°Ð³ ÑÐ¾ÑÑ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143248"/>
            <a:ext cx="4290425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71934" y="785794"/>
            <a:ext cx="46434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Российский флаг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71481"/>
            <a:ext cx="35719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полоски флага – это неспроста:</a:t>
            </a:r>
          </a:p>
          <a:p>
            <a:r>
              <a:rPr lang="ru-RU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Белая полоска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мир и чистота,</a:t>
            </a:r>
          </a:p>
          <a:p>
            <a:r>
              <a:rPr lang="ru-RU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Синяя полоска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цвет небес, куполов нарядных, радости, чудес,</a:t>
            </a:r>
          </a:p>
          <a:p>
            <a:r>
              <a:rPr lang="ru-RU" sz="2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Красная полоска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подвиги солдат. Что свою Отчизну от врагов хранят.</a:t>
            </a:r>
          </a:p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страны великой самый главный знак –</a:t>
            </a:r>
          </a:p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Доблестный трехцветный наш российский флаг!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285992"/>
            <a:ext cx="3143595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500042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России величавый На гербе орёл двуглавый, Чтоб на запад и восток Он смотреть бы сразу мог. Сильный, мудрый он и гордый. Он – России дух свободный.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142984"/>
            <a:ext cx="27146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Герб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643050"/>
            <a:ext cx="46434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необычный орёл. А волшебный орёл – царь, повелитель всех птиц. У него две головы, потому что он должен смотреть во все стороны огромной страны и видеть всё, что происходит вокруг. Над головами орла три короны, а в лапах он держит знаки царской власти: похожий на волшебную палочку скипетр и золотой шар – державу. В центре большого герба находится щит. На щите изображён всадник на белом коне.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285728"/>
            <a:ext cx="24288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 и гордый, и знакомый Звучит по радио с утра. Так просыпается страна Под звуки Гимна — знак особый. И нам не стоит забывать — При звуке Гимна Надо встать.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https://placepic.ru/wp-content/uploads/2021/09/26-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placepic.ru/wp-content/uploads/2021/09/26-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500042"/>
            <a:ext cx="5524539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Гимн РФ - Гим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997130" y="5072074"/>
            <a:ext cx="1360820" cy="1152531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yatk\Desktop\1613705363_38-p-rossiiskie-foni-dlya-prezentatsii-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9854"/>
            <a:ext cx="8715437" cy="6501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500042"/>
            <a:ext cx="492922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нашей стране горы высокие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(Встать на носочки, тянутся руками вверх)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Реки глубокие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(Наклониться вниз, руками достать пола)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Степи широкие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(Расставить широко руки)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Леса большие,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(Показать руками обхват)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мы - ребята вот такие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(Большим пальцем знак хорошо)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fs.znanio.ru/d5af0e/ab/3a/7ffaa7fe5093d79d59acba164a420723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mota.ru/upload/wallpapers/source/2014/11/30/13/01/42095/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3000396" cy="2000264"/>
          </a:xfrm>
          <a:prstGeom prst="rect">
            <a:avLst/>
          </a:prstGeom>
          <a:noFill/>
        </p:spPr>
      </p:pic>
      <p:pic>
        <p:nvPicPr>
          <p:cNvPr id="7180" name="Picture 12" descr="https://fikiwiki.com/uploads/posts/2022-02/1645050527_8-fikiwiki-com-p-les-krasivie-kartinki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714620"/>
            <a:ext cx="3001966" cy="200039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378</Words>
  <PresentationFormat>Экран (4:3)</PresentationFormat>
  <Paragraphs>68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Лейла Пяткова</dc:creator>
  <cp:lastModifiedBy>Лейла Пяткова</cp:lastModifiedBy>
  <cp:revision>22</cp:revision>
  <dcterms:created xsi:type="dcterms:W3CDTF">2022-10-30T03:54:56Z</dcterms:created>
  <dcterms:modified xsi:type="dcterms:W3CDTF">2022-10-30T14:22:10Z</dcterms:modified>
</cp:coreProperties>
</file>