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86" r:id="rId5"/>
    <p:sldId id="287" r:id="rId6"/>
    <p:sldId id="285" r:id="rId7"/>
    <p:sldId id="263" r:id="rId8"/>
    <p:sldId id="264" r:id="rId9"/>
    <p:sldId id="267" r:id="rId10"/>
    <p:sldId id="274" r:id="rId11"/>
    <p:sldId id="273" r:id="rId12"/>
    <p:sldId id="270" r:id="rId13"/>
    <p:sldId id="271" r:id="rId14"/>
    <p:sldId id="284" r:id="rId15"/>
    <p:sldId id="283" r:id="rId16"/>
    <p:sldId id="282" r:id="rId17"/>
    <p:sldId id="276" r:id="rId18"/>
    <p:sldId id="278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eremeeva-yuliya-leonidovn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channel/UChfU6CxmIcWVwEmnAyROBdQ" TargetMode="External"/><Relationship Id="rId5" Type="http://schemas.openxmlformats.org/officeDocument/2006/relationships/hyperlink" Target="http://eremeevaul.netfolio.ru/" TargetMode="External"/><Relationship Id="rId4" Type="http://schemas.openxmlformats.org/officeDocument/2006/relationships/hyperlink" Target="https://www.maam.ru/users/244382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pic>
        <p:nvPicPr>
          <p:cNvPr id="1027" name="Picture 3" descr="C:\Users\79044\Desktop\VHp_R5So1L8.jpg"/>
          <p:cNvPicPr>
            <a:picLocks noChangeAspect="1" noChangeArrowheads="1"/>
          </p:cNvPicPr>
          <p:nvPr/>
        </p:nvPicPr>
        <p:blipFill>
          <a:blip r:embed="rId3" cstate="print"/>
          <a:srcRect r="24941"/>
          <a:stretch>
            <a:fillRect/>
          </a:stretch>
        </p:blipFill>
        <p:spPr bwMode="auto">
          <a:xfrm>
            <a:off x="611560" y="548681"/>
            <a:ext cx="2448272" cy="4305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915816" y="1196752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u="sng" dirty="0">
                <a:solidFill>
                  <a:srgbClr val="FF0000"/>
                </a:solidFill>
                <a:latin typeface="Monotype Corsiva" pitchFamily="66" charset="0"/>
              </a:rPr>
              <a:t>Портфолио Воспитателя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936" y="263691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u="sng" dirty="0">
                <a:solidFill>
                  <a:srgbClr val="FF0000"/>
                </a:solidFill>
                <a:latin typeface="Monotype Corsiva" pitchFamily="66" charset="0"/>
              </a:rPr>
              <a:t>Еремеева </a:t>
            </a:r>
          </a:p>
          <a:p>
            <a:pPr algn="ctr"/>
            <a:r>
              <a:rPr lang="ru-RU" sz="4800" i="1" u="sng" dirty="0">
                <a:solidFill>
                  <a:srgbClr val="FF0000"/>
                </a:solidFill>
                <a:latin typeface="Monotype Corsiva" pitchFamily="66" charset="0"/>
              </a:rPr>
              <a:t>Юлия Леонидовн</a:t>
            </a:r>
            <a:r>
              <a:rPr lang="ru-RU" sz="4400" i="1" u="sng" dirty="0">
                <a:solidFill>
                  <a:srgbClr val="FF0000"/>
                </a:solidFill>
                <a:latin typeface="Monotype Corsiva" pitchFamily="66" charset="0"/>
              </a:rPr>
              <a:t>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55892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МКДОУ ХМР «Детский сад «Светлячок» д. Шапша»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40466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дипломы  </a:t>
            </a:r>
          </a:p>
        </p:txBody>
      </p:sp>
      <p:pic>
        <p:nvPicPr>
          <p:cNvPr id="14" name="Picture 7" descr="F:\Мои Дипломы\Дипломы 2020-2021(20)\диплом символ года 2 мес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428736"/>
            <a:ext cx="2935313" cy="4149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pic>
        <p:nvPicPr>
          <p:cNvPr id="26627" name="Picture 3" descr="F:\Мои Дипломы\публикации (4)\2021 апр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500174"/>
            <a:ext cx="3286148" cy="4644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83568" y="642918"/>
            <a:ext cx="6245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публикации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pic>
        <p:nvPicPr>
          <p:cNvPr id="5" name="Picture 10" descr="F:\Мои Дипломы\Дипломы 2020-2021(20)\диплом пачганов весеений праздник 8 марта 1 мес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857364"/>
            <a:ext cx="2776381" cy="4013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043608" y="83671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детей в конкурсах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социумом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Благодарности  </a:t>
            </a:r>
          </a:p>
        </p:txBody>
      </p:sp>
      <p:pic>
        <p:nvPicPr>
          <p:cNvPr id="29699" name="Picture 3" descr="C:\Users\79044\Desktop\фап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995541" y="2147808"/>
            <a:ext cx="4786346" cy="33482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 – ресурсы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(Персональные сайты)  </a:t>
            </a: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11560" y="1438907"/>
            <a:ext cx="80648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https://nsportal.ru/eremeeva-yuliya-leonidovna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11560" y="2215963"/>
            <a:ext cx="64807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https://www.maam.ru/users/2443826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83568" y="2905501"/>
            <a:ext cx="61206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http://eremeevaul.netfolio.ru/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83568" y="3683983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https://www.youtube.com/channel/UChfU6CxmIcWVwEmnAyROBdQ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</a:t>
            </a:r>
          </a:p>
        </p:txBody>
      </p:sp>
      <p:pic>
        <p:nvPicPr>
          <p:cNvPr id="1031" name="Picture 7" descr="F:\фото Работа 2020-2021\20201218_135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357298"/>
            <a:ext cx="438152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1611317411_7-p-letnii-fon-dlya-detskoi-prezentatsii-7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6473" y="188640"/>
            <a:ext cx="8691054" cy="651829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6624736" cy="1152128"/>
          </a:xfrm>
        </p:spPr>
        <p:txBody>
          <a:bodyPr>
            <a:normAutofit fontScale="90000"/>
          </a:bodyPr>
          <a:lstStyle/>
          <a:p>
            <a:pPr algn="r"/>
            <a:r>
              <a:rPr lang="ru-RU" sz="6700" b="1" i="1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6700" b="1" i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b="1" i="1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5400" b="1" i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400" i="1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5400" i="1" dirty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3600" u="sng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04664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Наше творчество </a:t>
            </a:r>
          </a:p>
        </p:txBody>
      </p:sp>
      <p:pic>
        <p:nvPicPr>
          <p:cNvPr id="21511" name="Picture 7" descr="C:\Users\79044\Desktop\Фото июль 2021\nxzjvne9Ib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00174"/>
            <a:ext cx="5500726" cy="4007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404665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Досуги и развлечения </a:t>
            </a:r>
          </a:p>
        </p:txBody>
      </p:sp>
      <p:pic>
        <p:nvPicPr>
          <p:cNvPr id="9220" name="Picture 4" descr="F:\фото Работа 2020-2021\IMG-2bee2f56029520b953d66aa9be551dbc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85860"/>
            <a:ext cx="6215106" cy="4661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D5FC365-E714-4787-99BF-F70D7BB7A9A1}"/>
              </a:ext>
            </a:extLst>
          </p:cNvPr>
          <p:cNvSpPr txBox="1"/>
          <p:nvPr/>
        </p:nvSpPr>
        <p:spPr>
          <a:xfrm>
            <a:off x="611560" y="3501008"/>
            <a:ext cx="59046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 технологии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1.здоровьесберегающие технологии;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2.технологии проектной 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3.технология исследовательской 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4.информационно-коммуникационные технологии;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5.личностно-ориентированные технологии;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6.технология портфолио дошкольника и воспитателя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7.игровая технология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8.технология «ТРИЗ»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9.технологии предметно – развивающей среды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3AEAF0D-D7F0-4973-B5FA-E35E0D6CC8F1}"/>
              </a:ext>
            </a:extLst>
          </p:cNvPr>
          <p:cNvSpPr txBox="1"/>
          <p:nvPr/>
        </p:nvSpPr>
        <p:spPr>
          <a:xfrm>
            <a:off x="611560" y="2636912"/>
            <a:ext cx="73448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в дошкольном образовании направлены на реализацию государственных стандартов дошкольного образования.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106572D-BB26-4F09-8875-B5D1462532E7}"/>
              </a:ext>
            </a:extLst>
          </p:cNvPr>
          <p:cNvSpPr txBox="1"/>
          <p:nvPr/>
        </p:nvSpPr>
        <p:spPr>
          <a:xfrm>
            <a:off x="611560" y="1340768"/>
            <a:ext cx="79928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10CC9EB-8944-4C2E-952F-B4ED2FCBDAEF}"/>
              </a:ext>
            </a:extLst>
          </p:cNvPr>
          <p:cNvSpPr txBox="1"/>
          <p:nvPr/>
        </p:nvSpPr>
        <p:spPr>
          <a:xfrm>
            <a:off x="1259632" y="697920"/>
            <a:ext cx="6120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476672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134308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 пользе витаминов для детского организма</a:t>
            </a: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11560" y="692696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Информационная карта педагога.</a:t>
            </a: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Еремеева Юлия Леонидовна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мая 1987 год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Образование: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Среднее профессиональное образование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Квалификация по диплому: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детей дошкольного возраста с дополнительной подготовкой, воспитатель дошкольных учреждений для детей с недостатками умственного и (или) речевого развития.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Место работы: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ХМР «Детский сад «Светлячок»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д.Шапша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Должность: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Педагогический стаж: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лет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725144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2050" name="Picture 2" descr="https://ds04.infourok.ru/uploads/ex/0a38/00006bdf-24c2accb/img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714356"/>
            <a:ext cx="489654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1547664" y="3157923"/>
            <a:ext cx="5472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293096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1.«Инклюзивное образование детей с ОВЗ в условиях реализации ФГОС ДО»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«Обучение по стандарту ФГОС ДО»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«Первые шаги по ступенькам финансовой грамотности» </a:t>
            </a:r>
          </a:p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55576" y="1548890"/>
            <a:ext cx="3744416" cy="231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2014 году получила Среднее профессиональное образование.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«Ханты-Мансийский технолого-педагогический колледж» г. Ханты-Мансийска по специальности «Дошкольное образование».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04664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 и курсы повышения квалификации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7936EE8-CC0D-4219-AC98-453BF1E41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01" y="1052736"/>
            <a:ext cx="6674494" cy="4752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FF1435-222D-4F74-8CBF-9F5042CDD421}"/>
              </a:ext>
            </a:extLst>
          </p:cNvPr>
          <p:cNvSpPr txBox="1"/>
          <p:nvPr/>
        </p:nvSpPr>
        <p:spPr>
          <a:xfrm>
            <a:off x="1475656" y="620688"/>
            <a:ext cx="6441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образовательного процесса </a:t>
            </a:r>
          </a:p>
        </p:txBody>
      </p:sp>
    </p:spTree>
    <p:extLst>
      <p:ext uri="{BB962C8B-B14F-4D97-AF65-F5344CB8AC3E}">
        <p14:creationId xmlns:p14="http://schemas.microsoft.com/office/powerpoint/2010/main" xmlns="" val="3213820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FF1435-222D-4F74-8CBF-9F5042CDD421}"/>
              </a:ext>
            </a:extLst>
          </p:cNvPr>
          <p:cNvSpPr txBox="1"/>
          <p:nvPr/>
        </p:nvSpPr>
        <p:spPr>
          <a:xfrm>
            <a:off x="1475656" y="620688"/>
            <a:ext cx="6441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программы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698D76A-F044-4DB3-9BB3-86717C72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120608"/>
            <a:ext cx="6915879" cy="475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7303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1637"/>
            <a:ext cx="8784976" cy="6534726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B4165B1-01A5-48B5-877F-6DC2D4897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179337"/>
            <a:ext cx="4464496" cy="29119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EFC6000-880D-41EB-9CAD-437A472A660A}"/>
              </a:ext>
            </a:extLst>
          </p:cNvPr>
          <p:cNvSpPr txBox="1"/>
          <p:nvPr/>
        </p:nvSpPr>
        <p:spPr>
          <a:xfrm>
            <a:off x="4355976" y="836713"/>
            <a:ext cx="41764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освоения детьми 3 - 5 лет ООПДО  за 2020– 2021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B2F7AC-675F-4D0D-95F1-0E9DF19F5CC7}"/>
              </a:ext>
            </a:extLst>
          </p:cNvPr>
          <p:cNvSpPr txBox="1"/>
          <p:nvPr/>
        </p:nvSpPr>
        <p:spPr>
          <a:xfrm>
            <a:off x="755574" y="1038113"/>
            <a:ext cx="331236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 – выявление результативности образовательного процесса, лежащего в основе планирования педагогического проектирования.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37C2DEB-A10B-449F-9882-8C90F6F5EBE0}"/>
              </a:ext>
            </a:extLst>
          </p:cNvPr>
          <p:cNvSpPr txBox="1"/>
          <p:nvPr/>
        </p:nvSpPr>
        <p:spPr>
          <a:xfrm rot="10800000" flipV="1">
            <a:off x="755576" y="4864603"/>
            <a:ext cx="56166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данные позволяют сделать вывод, что на конец учебного года дошкольниками средней группы усвоен программный материал. Прослеживается стабильная и позитивная динамика по всем направлениям развития.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8FC47DF-3E4A-4360-AE03-15754CE4D685}"/>
              </a:ext>
            </a:extLst>
          </p:cNvPr>
          <p:cNvSpPr txBox="1"/>
          <p:nvPr/>
        </p:nvSpPr>
        <p:spPr>
          <a:xfrm>
            <a:off x="3275856" y="4016682"/>
            <a:ext cx="52565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результатов диагностики видно, что высокий уровень вырос на 31%, средний уровень составляет  46 % и низкий уровень снизился на 29%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E6E0401-7F49-46DC-9041-C69FCFF0F341}"/>
              </a:ext>
            </a:extLst>
          </p:cNvPr>
          <p:cNvSpPr txBox="1"/>
          <p:nvPr/>
        </p:nvSpPr>
        <p:spPr>
          <a:xfrm>
            <a:off x="1601416" y="338265"/>
            <a:ext cx="5256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 диагностика  </a:t>
            </a:r>
          </a:p>
        </p:txBody>
      </p:sp>
    </p:spTree>
    <p:extLst>
      <p:ext uri="{BB962C8B-B14F-4D97-AF65-F5344CB8AC3E}">
        <p14:creationId xmlns:p14="http://schemas.microsoft.com/office/powerpoint/2010/main" xmlns="" val="126517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54868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Самообразование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3568" y="817787"/>
            <a:ext cx="7992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u="sng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2019 -2021г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самообразования</a:t>
            </a: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«Проектная деятельность в развитии детей среднего дошкольного возраста"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 внедрение в активную практику системы работы по развитию познавательной активности дошкольников посредством проектной деятельности.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55576" y="2818130"/>
            <a:ext cx="77768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2021-2022 г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самообразования</a:t>
            </a:r>
            <a:r>
              <a:rPr kumimoji="0" lang="ru-RU" sz="2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«Художественная литература, как средство всестороннего развития дошкольников»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условия для обеспечения всестороннего развития детей дошкольного возраста через формирование устойчивого интереса к художественной литературе.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76673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Методические разработки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99592" y="1213718"/>
            <a:ext cx="367240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роекты: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 и их детеныши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Неделька математики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Новогодняя сказка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 праздник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Книга - Лучший друг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астольные игры: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где живет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Кто, что будет есть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 маму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 которые лечат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 по ФЭМП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речи детей 3-5 лет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Эксперименты в средней группе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бесед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Профилактика травматизма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044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784976" cy="65347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568" y="332657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</a:p>
        </p:txBody>
      </p:sp>
      <p:pic>
        <p:nvPicPr>
          <p:cNvPr id="27649" name="Picture 1" descr="C:\Users\79044\Downloads\20210402_115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509619" y="2991051"/>
            <a:ext cx="3672407" cy="2690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286116" y="1844824"/>
            <a:ext cx="553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Новогодняя сказка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207167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«Книга-лучший друг!»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3808" y="121442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«Животные и их детеныши»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1840" y="1500174"/>
            <a:ext cx="269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«Мамин праздник»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578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Лейла Пяткова</cp:lastModifiedBy>
  <cp:revision>12</cp:revision>
  <dcterms:created xsi:type="dcterms:W3CDTF">2021-11-27T17:13:04Z</dcterms:created>
  <dcterms:modified xsi:type="dcterms:W3CDTF">2022-11-26T19:04:19Z</dcterms:modified>
</cp:coreProperties>
</file>